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1"/>
  </p:notesMasterIdLst>
  <p:sldIdLst>
    <p:sldId id="256" r:id="rId2"/>
    <p:sldId id="287" r:id="rId3"/>
    <p:sldId id="257" r:id="rId4"/>
    <p:sldId id="258" r:id="rId5"/>
    <p:sldId id="286" r:id="rId6"/>
    <p:sldId id="259" r:id="rId7"/>
    <p:sldId id="260" r:id="rId8"/>
    <p:sldId id="288" r:id="rId9"/>
    <p:sldId id="289" r:id="rId10"/>
  </p:sldIdLst>
  <p:sldSz cx="9144000" cy="5143500" type="screen16x9"/>
  <p:notesSz cx="6858000" cy="9144000"/>
  <p:embeddedFontLst>
    <p:embeddedFont>
      <p:font typeface="Arial Unicode MS" panose="020B0604020202020204" charset="-128"/>
      <p:regular r:id="rId12"/>
    </p:embeddedFont>
    <p:embeddedFont>
      <p:font typeface="Century Gothic" panose="020B0502020202020204" pitchFamily="34" charset="0"/>
      <p:regular r:id="rId13"/>
      <p:bold r:id="rId14"/>
      <p:italic r:id="rId15"/>
      <p:boldItalic r:id="rId16"/>
    </p:embeddedFont>
    <p:embeddedFont>
      <p:font typeface="Montserrat" panose="00000500000000000000" pitchFamily="2" charset="0"/>
      <p:regular r:id="rId17"/>
      <p:bold r:id="rId18"/>
      <p:italic r:id="rId19"/>
      <p:boldItalic r:id="rId20"/>
    </p:embeddedFont>
    <p:embeddedFont>
      <p:font typeface="Myriad Pro Light" panose="020B0603030403020204" charset="0"/>
      <p:regular r:id="rId21"/>
      <p:bold r:id="rId22"/>
    </p:embeddedFont>
    <p:embeddedFont>
      <p:font typeface="Open Sans" panose="020B0606030504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lorimer abreu" initials="" lastIdx="1" clrIdx="0"/>
  <p:cmAuthor id="1" name="Uzma Shaik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1242"/>
    <a:srgbClr val="00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71846FB-A5E6-4090-BDF1-ED754ED07AB1}">
  <a:tblStyle styleId="{271846FB-A5E6-4090-BDF1-ED754ED07AB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78"/>
    <p:restoredTop sz="94058"/>
  </p:normalViewPr>
  <p:slideViewPr>
    <p:cSldViewPr snapToGrid="0">
      <p:cViewPr varScale="1">
        <p:scale>
          <a:sx n="85" d="100"/>
          <a:sy n="85" d="100"/>
        </p:scale>
        <p:origin x="752"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rio Jimenez, Melissa" userId="be62bb7c-ab58-45d7-9492-48e8da4d843f" providerId="ADAL" clId="{4210CB9A-0FB0-4485-BE36-458FF5653067}"/>
    <pc:docChg chg="modSld">
      <pc:chgData name="Rosario Jimenez, Melissa" userId="be62bb7c-ab58-45d7-9492-48e8da4d843f" providerId="ADAL" clId="{4210CB9A-0FB0-4485-BE36-458FF5653067}" dt="2024-09-23T15:02:53.918" v="1" actId="14100"/>
      <pc:docMkLst>
        <pc:docMk/>
      </pc:docMkLst>
      <pc:sldChg chg="modSp mod">
        <pc:chgData name="Rosario Jimenez, Melissa" userId="be62bb7c-ab58-45d7-9492-48e8da4d843f" providerId="ADAL" clId="{4210CB9A-0FB0-4485-BE36-458FF5653067}" dt="2024-09-23T15:01:47.815" v="0" actId="20577"/>
        <pc:sldMkLst>
          <pc:docMk/>
          <pc:sldMk cId="0" sldId="259"/>
        </pc:sldMkLst>
        <pc:spChg chg="mod">
          <ac:chgData name="Rosario Jimenez, Melissa" userId="be62bb7c-ab58-45d7-9492-48e8da4d843f" providerId="ADAL" clId="{4210CB9A-0FB0-4485-BE36-458FF5653067}" dt="2024-09-23T15:01:47.815" v="0" actId="20577"/>
          <ac:spMkLst>
            <pc:docMk/>
            <pc:sldMk cId="0" sldId="259"/>
            <ac:spMk id="103" creationId="{00000000-0000-0000-0000-000000000000}"/>
          </ac:spMkLst>
        </pc:spChg>
      </pc:sldChg>
      <pc:sldChg chg="modSp mod">
        <pc:chgData name="Rosario Jimenez, Melissa" userId="be62bb7c-ab58-45d7-9492-48e8da4d843f" providerId="ADAL" clId="{4210CB9A-0FB0-4485-BE36-458FF5653067}" dt="2024-09-23T15:02:53.918" v="1" actId="14100"/>
        <pc:sldMkLst>
          <pc:docMk/>
          <pc:sldMk cId="2672020595" sldId="287"/>
        </pc:sldMkLst>
        <pc:picChg chg="mod">
          <ac:chgData name="Rosario Jimenez, Melissa" userId="be62bb7c-ab58-45d7-9492-48e8da4d843f" providerId="ADAL" clId="{4210CB9A-0FB0-4485-BE36-458FF5653067}" dt="2024-09-23T15:02:53.918" v="1" actId="14100"/>
          <ac:picMkLst>
            <pc:docMk/>
            <pc:sldMk cId="2672020595" sldId="287"/>
            <ac:picMk id="5" creationId="{82BB6A61-49B4-3369-E026-DFAFF9FE410F}"/>
          </ac:picMkLst>
        </pc:picChg>
      </pc:sldChg>
    </pc:docChg>
  </pc:docChgLst>
  <pc:docChgLst>
    <pc:chgData name="Rosario Jimenez, Melissa" userId="be62bb7c-ab58-45d7-9492-48e8da4d843f" providerId="ADAL" clId="{50F7D6E7-E667-4A00-9D1D-12DA0862ACF2}"/>
    <pc:docChg chg="undo custSel addSld delSld modSld sldOrd">
      <pc:chgData name="Rosario Jimenez, Melissa" userId="be62bb7c-ab58-45d7-9492-48e8da4d843f" providerId="ADAL" clId="{50F7D6E7-E667-4A00-9D1D-12DA0862ACF2}" dt="2024-06-04T14:47:39.528" v="819" actId="1076"/>
      <pc:docMkLst>
        <pc:docMk/>
      </pc:docMkLst>
      <pc:sldChg chg="addSp delSp modSp mod">
        <pc:chgData name="Rosario Jimenez, Melissa" userId="be62bb7c-ab58-45d7-9492-48e8da4d843f" providerId="ADAL" clId="{50F7D6E7-E667-4A00-9D1D-12DA0862ACF2}" dt="2024-06-04T13:37:22.688" v="172" actId="1076"/>
        <pc:sldMkLst>
          <pc:docMk/>
          <pc:sldMk cId="0" sldId="256"/>
        </pc:sldMkLst>
        <pc:spChg chg="mod">
          <ac:chgData name="Rosario Jimenez, Melissa" userId="be62bb7c-ab58-45d7-9492-48e8da4d843f" providerId="ADAL" clId="{50F7D6E7-E667-4A00-9D1D-12DA0862ACF2}" dt="2024-06-04T13:36:38.383" v="165" actId="1076"/>
          <ac:spMkLst>
            <pc:docMk/>
            <pc:sldMk cId="0" sldId="256"/>
            <ac:spMk id="69" creationId="{00000000-0000-0000-0000-000000000000}"/>
          </ac:spMkLst>
        </pc:spChg>
        <pc:picChg chg="add mod">
          <ac:chgData name="Rosario Jimenez, Melissa" userId="be62bb7c-ab58-45d7-9492-48e8da4d843f" providerId="ADAL" clId="{50F7D6E7-E667-4A00-9D1D-12DA0862ACF2}" dt="2024-06-04T13:37:22.688" v="172" actId="1076"/>
          <ac:picMkLst>
            <pc:docMk/>
            <pc:sldMk cId="0" sldId="256"/>
            <ac:picMk id="3" creationId="{9DAC015C-92A1-5611-CE96-D4B3F6FC4EC6}"/>
          </ac:picMkLst>
        </pc:picChg>
        <pc:picChg chg="del">
          <ac:chgData name="Rosario Jimenez, Melissa" userId="be62bb7c-ab58-45d7-9492-48e8da4d843f" providerId="ADAL" clId="{50F7D6E7-E667-4A00-9D1D-12DA0862ACF2}" dt="2024-04-18T18:20:08.346" v="55" actId="478"/>
          <ac:picMkLst>
            <pc:docMk/>
            <pc:sldMk cId="0" sldId="256"/>
            <ac:picMk id="71" creationId="{00000000-0000-0000-0000-000000000000}"/>
          </ac:picMkLst>
        </pc:picChg>
      </pc:sldChg>
      <pc:sldChg chg="addSp delSp modSp mod">
        <pc:chgData name="Rosario Jimenez, Melissa" userId="be62bb7c-ab58-45d7-9492-48e8da4d843f" providerId="ADAL" clId="{50F7D6E7-E667-4A00-9D1D-12DA0862ACF2}" dt="2024-06-04T13:41:36.378" v="327" actId="1036"/>
        <pc:sldMkLst>
          <pc:docMk/>
          <pc:sldMk cId="0" sldId="257"/>
        </pc:sldMkLst>
        <pc:spChg chg="mod">
          <ac:chgData name="Rosario Jimenez, Melissa" userId="be62bb7c-ab58-45d7-9492-48e8da4d843f" providerId="ADAL" clId="{50F7D6E7-E667-4A00-9D1D-12DA0862ACF2}" dt="2024-04-19T18:23:32.475" v="162" actId="1076"/>
          <ac:spMkLst>
            <pc:docMk/>
            <pc:sldMk cId="0" sldId="257"/>
            <ac:spMk id="76" creationId="{00000000-0000-0000-0000-000000000000}"/>
          </ac:spMkLst>
        </pc:spChg>
        <pc:spChg chg="mod">
          <ac:chgData name="Rosario Jimenez, Melissa" userId="be62bb7c-ab58-45d7-9492-48e8da4d843f" providerId="ADAL" clId="{50F7D6E7-E667-4A00-9D1D-12DA0862ACF2}" dt="2024-06-04T13:37:47.877" v="173" actId="20577"/>
          <ac:spMkLst>
            <pc:docMk/>
            <pc:sldMk cId="0" sldId="257"/>
            <ac:spMk id="77" creationId="{00000000-0000-0000-0000-000000000000}"/>
          </ac:spMkLst>
        </pc:spChg>
        <pc:spChg chg="mod">
          <ac:chgData name="Rosario Jimenez, Melissa" userId="be62bb7c-ab58-45d7-9492-48e8da4d843f" providerId="ADAL" clId="{50F7D6E7-E667-4A00-9D1D-12DA0862ACF2}" dt="2024-06-04T13:40:50.008" v="311" actId="20577"/>
          <ac:spMkLst>
            <pc:docMk/>
            <pc:sldMk cId="0" sldId="257"/>
            <ac:spMk id="80" creationId="{00000000-0000-0000-0000-000000000000}"/>
          </ac:spMkLst>
        </pc:spChg>
        <pc:picChg chg="add mod">
          <ac:chgData name="Rosario Jimenez, Melissa" userId="be62bb7c-ab58-45d7-9492-48e8da4d843f" providerId="ADAL" clId="{50F7D6E7-E667-4A00-9D1D-12DA0862ACF2}" dt="2024-06-04T13:41:36.378" v="327" actId="1036"/>
          <ac:picMkLst>
            <pc:docMk/>
            <pc:sldMk cId="0" sldId="257"/>
            <ac:picMk id="3" creationId="{36F2C583-A177-497E-2D54-C93B098C68C8}"/>
          </ac:picMkLst>
        </pc:picChg>
        <pc:picChg chg="del">
          <ac:chgData name="Rosario Jimenez, Melissa" userId="be62bb7c-ab58-45d7-9492-48e8da4d843f" providerId="ADAL" clId="{50F7D6E7-E667-4A00-9D1D-12DA0862ACF2}" dt="2024-04-18T18:20:40.161" v="60" actId="478"/>
          <ac:picMkLst>
            <pc:docMk/>
            <pc:sldMk cId="0" sldId="257"/>
            <ac:picMk id="3" creationId="{D078A322-1B8A-F9C1-EBA4-6C02F62094FE}"/>
          </ac:picMkLst>
        </pc:picChg>
        <pc:picChg chg="add mod">
          <ac:chgData name="Rosario Jimenez, Melissa" userId="be62bb7c-ab58-45d7-9492-48e8da4d843f" providerId="ADAL" clId="{50F7D6E7-E667-4A00-9D1D-12DA0862ACF2}" dt="2024-04-19T18:23:36.537" v="163" actId="1076"/>
          <ac:picMkLst>
            <pc:docMk/>
            <pc:sldMk cId="0" sldId="257"/>
            <ac:picMk id="4" creationId="{DEF3AF42-6F6D-E76C-4804-BCE4223B959E}"/>
          </ac:picMkLst>
        </pc:picChg>
        <pc:picChg chg="del">
          <ac:chgData name="Rosario Jimenez, Melissa" userId="be62bb7c-ab58-45d7-9492-48e8da4d843f" providerId="ADAL" clId="{50F7D6E7-E667-4A00-9D1D-12DA0862ACF2}" dt="2024-04-19T18:22:02.509" v="85" actId="478"/>
          <ac:picMkLst>
            <pc:docMk/>
            <pc:sldMk cId="0" sldId="257"/>
            <ac:picMk id="79" creationId="{00000000-0000-0000-0000-000000000000}"/>
          </ac:picMkLst>
        </pc:picChg>
      </pc:sldChg>
      <pc:sldChg chg="addSp delSp modSp mod">
        <pc:chgData name="Rosario Jimenez, Melissa" userId="be62bb7c-ab58-45d7-9492-48e8da4d843f" providerId="ADAL" clId="{50F7D6E7-E667-4A00-9D1D-12DA0862ACF2}" dt="2024-06-04T13:55:44.952" v="525" actId="20577"/>
        <pc:sldMkLst>
          <pc:docMk/>
          <pc:sldMk cId="0" sldId="258"/>
        </pc:sldMkLst>
        <pc:spChg chg="mod">
          <ac:chgData name="Rosario Jimenez, Melissa" userId="be62bb7c-ab58-45d7-9492-48e8da4d843f" providerId="ADAL" clId="{50F7D6E7-E667-4A00-9D1D-12DA0862ACF2}" dt="2024-06-04T13:54:37.188" v="432" actId="20577"/>
          <ac:spMkLst>
            <pc:docMk/>
            <pc:sldMk cId="0" sldId="258"/>
            <ac:spMk id="12" creationId="{FC9C828C-A56B-19BD-B706-493CB0E5146C}"/>
          </ac:spMkLst>
        </pc:spChg>
        <pc:spChg chg="mod">
          <ac:chgData name="Rosario Jimenez, Melissa" userId="be62bb7c-ab58-45d7-9492-48e8da4d843f" providerId="ADAL" clId="{50F7D6E7-E667-4A00-9D1D-12DA0862ACF2}" dt="2024-06-04T13:55:44.952" v="525" actId="20577"/>
          <ac:spMkLst>
            <pc:docMk/>
            <pc:sldMk cId="0" sldId="258"/>
            <ac:spMk id="14" creationId="{72CD1614-FFFA-FF07-CE07-E2A4099FDACF}"/>
          </ac:spMkLst>
        </pc:spChg>
        <pc:spChg chg="mod">
          <ac:chgData name="Rosario Jimenez, Melissa" userId="be62bb7c-ab58-45d7-9492-48e8da4d843f" providerId="ADAL" clId="{50F7D6E7-E667-4A00-9D1D-12DA0862ACF2}" dt="2024-06-04T13:53:34.816" v="374" actId="20577"/>
          <ac:spMkLst>
            <pc:docMk/>
            <pc:sldMk cId="0" sldId="258"/>
            <ac:spMk id="93" creationId="{00000000-0000-0000-0000-000000000000}"/>
          </ac:spMkLst>
        </pc:spChg>
        <pc:picChg chg="add mod">
          <ac:chgData name="Rosario Jimenez, Melissa" userId="be62bb7c-ab58-45d7-9492-48e8da4d843f" providerId="ADAL" clId="{50F7D6E7-E667-4A00-9D1D-12DA0862ACF2}" dt="2024-06-04T13:42:32.005" v="335" actId="1076"/>
          <ac:picMkLst>
            <pc:docMk/>
            <pc:sldMk cId="0" sldId="258"/>
            <ac:picMk id="3" creationId="{E2DBCA21-FA6E-E989-3205-6C5BD5684677}"/>
          </ac:picMkLst>
        </pc:picChg>
        <pc:picChg chg="del">
          <ac:chgData name="Rosario Jimenez, Melissa" userId="be62bb7c-ab58-45d7-9492-48e8da4d843f" providerId="ADAL" clId="{50F7D6E7-E667-4A00-9D1D-12DA0862ACF2}" dt="2024-06-04T13:42:04.134" v="329" actId="478"/>
          <ac:picMkLst>
            <pc:docMk/>
            <pc:sldMk cId="0" sldId="258"/>
            <ac:picMk id="92" creationId="{00000000-0000-0000-0000-000000000000}"/>
          </ac:picMkLst>
        </pc:picChg>
      </pc:sldChg>
      <pc:sldChg chg="delSp modSp mod">
        <pc:chgData name="Rosario Jimenez, Melissa" userId="be62bb7c-ab58-45d7-9492-48e8da4d843f" providerId="ADAL" clId="{50F7D6E7-E667-4A00-9D1D-12DA0862ACF2}" dt="2024-06-04T14:35:28.634" v="625" actId="20577"/>
        <pc:sldMkLst>
          <pc:docMk/>
          <pc:sldMk cId="0" sldId="259"/>
        </pc:sldMkLst>
        <pc:spChg chg="mod">
          <ac:chgData name="Rosario Jimenez, Melissa" userId="be62bb7c-ab58-45d7-9492-48e8da4d843f" providerId="ADAL" clId="{50F7D6E7-E667-4A00-9D1D-12DA0862ACF2}" dt="2024-06-04T14:35:28.634" v="625" actId="20577"/>
          <ac:spMkLst>
            <pc:docMk/>
            <pc:sldMk cId="0" sldId="259"/>
            <ac:spMk id="103" creationId="{00000000-0000-0000-0000-000000000000}"/>
          </ac:spMkLst>
        </pc:spChg>
        <pc:picChg chg="del">
          <ac:chgData name="Rosario Jimenez, Melissa" userId="be62bb7c-ab58-45d7-9492-48e8da4d843f" providerId="ADAL" clId="{50F7D6E7-E667-4A00-9D1D-12DA0862ACF2}" dt="2024-06-04T14:35:20.678" v="622" actId="478"/>
          <ac:picMkLst>
            <pc:docMk/>
            <pc:sldMk cId="0" sldId="259"/>
            <ac:picMk id="104" creationId="{00000000-0000-0000-0000-000000000000}"/>
          </ac:picMkLst>
        </pc:picChg>
      </pc:sldChg>
      <pc:sldChg chg="delSp modSp mod">
        <pc:chgData name="Rosario Jimenez, Melissa" userId="be62bb7c-ab58-45d7-9492-48e8da4d843f" providerId="ADAL" clId="{50F7D6E7-E667-4A00-9D1D-12DA0862ACF2}" dt="2024-06-04T14:36:33.207" v="650" actId="20577"/>
        <pc:sldMkLst>
          <pc:docMk/>
          <pc:sldMk cId="0" sldId="260"/>
        </pc:sldMkLst>
        <pc:spChg chg="mod">
          <ac:chgData name="Rosario Jimenez, Melissa" userId="be62bb7c-ab58-45d7-9492-48e8da4d843f" providerId="ADAL" clId="{50F7D6E7-E667-4A00-9D1D-12DA0862ACF2}" dt="2024-06-04T14:36:33.207" v="650" actId="20577"/>
          <ac:spMkLst>
            <pc:docMk/>
            <pc:sldMk cId="0" sldId="260"/>
            <ac:spMk id="112" creationId="{00000000-0000-0000-0000-000000000000}"/>
          </ac:spMkLst>
        </pc:spChg>
        <pc:picChg chg="del">
          <ac:chgData name="Rosario Jimenez, Melissa" userId="be62bb7c-ab58-45d7-9492-48e8da4d843f" providerId="ADAL" clId="{50F7D6E7-E667-4A00-9D1D-12DA0862ACF2}" dt="2024-04-18T18:21:03.064" v="61" actId="478"/>
          <ac:picMkLst>
            <pc:docMk/>
            <pc:sldMk cId="0" sldId="260"/>
            <ac:picMk id="113" creationId="{00000000-0000-0000-0000-000000000000}"/>
          </ac:picMkLst>
        </pc:picChg>
      </pc:sldChg>
      <pc:sldChg chg="del">
        <pc:chgData name="Rosario Jimenez, Melissa" userId="be62bb7c-ab58-45d7-9492-48e8da4d843f" providerId="ADAL" clId="{50F7D6E7-E667-4A00-9D1D-12DA0862ACF2}" dt="2024-04-18T18:21:21.476" v="62" actId="47"/>
        <pc:sldMkLst>
          <pc:docMk/>
          <pc:sldMk cId="0" sldId="261"/>
        </pc:sldMkLst>
      </pc:sldChg>
      <pc:sldChg chg="del">
        <pc:chgData name="Rosario Jimenez, Melissa" userId="be62bb7c-ab58-45d7-9492-48e8da4d843f" providerId="ADAL" clId="{50F7D6E7-E667-4A00-9D1D-12DA0862ACF2}" dt="2024-04-18T18:21:38.049" v="63" actId="47"/>
        <pc:sldMkLst>
          <pc:docMk/>
          <pc:sldMk cId="0" sldId="284"/>
        </pc:sldMkLst>
      </pc:sldChg>
      <pc:sldChg chg="addSp delSp modSp mod ord">
        <pc:chgData name="Rosario Jimenez, Melissa" userId="be62bb7c-ab58-45d7-9492-48e8da4d843f" providerId="ADAL" clId="{50F7D6E7-E667-4A00-9D1D-12DA0862ACF2}" dt="2024-06-04T14:34:55.379" v="619" actId="1076"/>
        <pc:sldMkLst>
          <pc:docMk/>
          <pc:sldMk cId="2818716772" sldId="286"/>
        </pc:sldMkLst>
        <pc:spChg chg="mod">
          <ac:chgData name="Rosario Jimenez, Melissa" userId="be62bb7c-ab58-45d7-9492-48e8da4d843f" providerId="ADAL" clId="{50F7D6E7-E667-4A00-9D1D-12DA0862ACF2}" dt="2024-06-04T13:56:54.765" v="530" actId="20577"/>
          <ac:spMkLst>
            <pc:docMk/>
            <pc:sldMk cId="2818716772" sldId="286"/>
            <ac:spMk id="5" creationId="{A4ACD20D-393C-C28A-9296-52FE4DA1E24E}"/>
          </ac:spMkLst>
        </pc:spChg>
        <pc:spChg chg="mod">
          <ac:chgData name="Rosario Jimenez, Melissa" userId="be62bb7c-ab58-45d7-9492-48e8da4d843f" providerId="ADAL" clId="{50F7D6E7-E667-4A00-9D1D-12DA0862ACF2}" dt="2024-06-04T14:33:25.267" v="591" actId="1076"/>
          <ac:spMkLst>
            <pc:docMk/>
            <pc:sldMk cId="2818716772" sldId="286"/>
            <ac:spMk id="14" creationId="{33E2C6C2-0C23-C4BB-3954-A7A3D1076AEA}"/>
          </ac:spMkLst>
        </pc:spChg>
        <pc:spChg chg="mod">
          <ac:chgData name="Rosario Jimenez, Melissa" userId="be62bb7c-ab58-45d7-9492-48e8da4d843f" providerId="ADAL" clId="{50F7D6E7-E667-4A00-9D1D-12DA0862ACF2}" dt="2024-06-04T14:33:46.146" v="594" actId="1076"/>
          <ac:spMkLst>
            <pc:docMk/>
            <pc:sldMk cId="2818716772" sldId="286"/>
            <ac:spMk id="16" creationId="{60F7D85C-9494-61BC-B930-1996A13166A6}"/>
          </ac:spMkLst>
        </pc:spChg>
        <pc:spChg chg="mod">
          <ac:chgData name="Rosario Jimenez, Melissa" userId="be62bb7c-ab58-45d7-9492-48e8da4d843f" providerId="ADAL" clId="{50F7D6E7-E667-4A00-9D1D-12DA0862ACF2}" dt="2024-06-04T14:33:41.729" v="593" actId="1076"/>
          <ac:spMkLst>
            <pc:docMk/>
            <pc:sldMk cId="2818716772" sldId="286"/>
            <ac:spMk id="36" creationId="{DBDC573D-C6B9-8B43-BC52-73C9F73D4554}"/>
          </ac:spMkLst>
        </pc:spChg>
        <pc:spChg chg="mod">
          <ac:chgData name="Rosario Jimenez, Melissa" userId="be62bb7c-ab58-45d7-9492-48e8da4d843f" providerId="ADAL" clId="{50F7D6E7-E667-4A00-9D1D-12DA0862ACF2}" dt="2024-06-04T14:32:55.828" v="587" actId="1076"/>
          <ac:spMkLst>
            <pc:docMk/>
            <pc:sldMk cId="2818716772" sldId="286"/>
            <ac:spMk id="37" creationId="{69DE156E-00E9-F12B-9FBE-2CCD68FAFBC7}"/>
          </ac:spMkLst>
        </pc:spChg>
        <pc:spChg chg="mod">
          <ac:chgData name="Rosario Jimenez, Melissa" userId="be62bb7c-ab58-45d7-9492-48e8da4d843f" providerId="ADAL" clId="{50F7D6E7-E667-4A00-9D1D-12DA0862ACF2}" dt="2024-06-04T14:34:20.085" v="609" actId="20577"/>
          <ac:spMkLst>
            <pc:docMk/>
            <pc:sldMk cId="2818716772" sldId="286"/>
            <ac:spMk id="39" creationId="{FB06690D-1BC4-6493-740A-C41F858AF9E0}"/>
          </ac:spMkLst>
        </pc:spChg>
        <pc:spChg chg="mod">
          <ac:chgData name="Rosario Jimenez, Melissa" userId="be62bb7c-ab58-45d7-9492-48e8da4d843f" providerId="ADAL" clId="{50F7D6E7-E667-4A00-9D1D-12DA0862ACF2}" dt="2024-06-04T14:32:34.013" v="584" actId="1076"/>
          <ac:spMkLst>
            <pc:docMk/>
            <pc:sldMk cId="2818716772" sldId="286"/>
            <ac:spMk id="40" creationId="{9AA55BF7-5F76-8ED9-6A08-AC5A867D90CE}"/>
          </ac:spMkLst>
        </pc:spChg>
        <pc:spChg chg="mod">
          <ac:chgData name="Rosario Jimenez, Melissa" userId="be62bb7c-ab58-45d7-9492-48e8da4d843f" providerId="ADAL" clId="{50F7D6E7-E667-4A00-9D1D-12DA0862ACF2}" dt="2024-06-04T14:32:41.426" v="585" actId="1076"/>
          <ac:spMkLst>
            <pc:docMk/>
            <pc:sldMk cId="2818716772" sldId="286"/>
            <ac:spMk id="42" creationId="{0CEEFCBA-9431-7876-6B6A-B583603FDF03}"/>
          </ac:spMkLst>
        </pc:spChg>
        <pc:spChg chg="mod">
          <ac:chgData name="Rosario Jimenez, Melissa" userId="be62bb7c-ab58-45d7-9492-48e8da4d843f" providerId="ADAL" clId="{50F7D6E7-E667-4A00-9D1D-12DA0862ACF2}" dt="2024-06-04T14:26:31.189" v="547" actId="20577"/>
          <ac:spMkLst>
            <pc:docMk/>
            <pc:sldMk cId="2818716772" sldId="286"/>
            <ac:spMk id="49" creationId="{7A3EEC09-49D9-B236-E161-0FA825D88F9F}"/>
          </ac:spMkLst>
        </pc:spChg>
        <pc:spChg chg="mod">
          <ac:chgData name="Rosario Jimenez, Melissa" userId="be62bb7c-ab58-45d7-9492-48e8da4d843f" providerId="ADAL" clId="{50F7D6E7-E667-4A00-9D1D-12DA0862ACF2}" dt="2024-06-04T14:34:55.379" v="619" actId="1076"/>
          <ac:spMkLst>
            <pc:docMk/>
            <pc:sldMk cId="2818716772" sldId="286"/>
            <ac:spMk id="51" creationId="{A563F119-D9B0-38DA-12FF-8C106218C9AB}"/>
          </ac:spMkLst>
        </pc:spChg>
        <pc:spChg chg="mod">
          <ac:chgData name="Rosario Jimenez, Melissa" userId="be62bb7c-ab58-45d7-9492-48e8da4d843f" providerId="ADAL" clId="{50F7D6E7-E667-4A00-9D1D-12DA0862ACF2}" dt="2024-06-04T14:34:35.420" v="610" actId="1076"/>
          <ac:spMkLst>
            <pc:docMk/>
            <pc:sldMk cId="2818716772" sldId="286"/>
            <ac:spMk id="52" creationId="{C581CB76-45F2-72E2-5ECA-F885DD9703FB}"/>
          </ac:spMkLst>
        </pc:spChg>
        <pc:picChg chg="add mod">
          <ac:chgData name="Rosario Jimenez, Melissa" userId="be62bb7c-ab58-45d7-9492-48e8da4d843f" providerId="ADAL" clId="{50F7D6E7-E667-4A00-9D1D-12DA0862ACF2}" dt="2024-06-04T13:56:30.346" v="527" actId="1076"/>
          <ac:picMkLst>
            <pc:docMk/>
            <pc:sldMk cId="2818716772" sldId="286"/>
            <ac:picMk id="2" creationId="{2A104DC7-D8A1-8D4B-DE1C-2497B3C7E5CF}"/>
          </ac:picMkLst>
        </pc:picChg>
        <pc:picChg chg="del">
          <ac:chgData name="Rosario Jimenez, Melissa" userId="be62bb7c-ab58-45d7-9492-48e8da4d843f" providerId="ADAL" clId="{50F7D6E7-E667-4A00-9D1D-12DA0862ACF2}" dt="2024-06-04T13:41:47.717" v="328" actId="478"/>
          <ac:picMkLst>
            <pc:docMk/>
            <pc:sldMk cId="2818716772" sldId="286"/>
            <ac:picMk id="6" creationId="{42715050-5E17-C41F-2E85-88F1F09C6B29}"/>
          </ac:picMkLst>
        </pc:picChg>
        <pc:picChg chg="mod">
          <ac:chgData name="Rosario Jimenez, Melissa" userId="be62bb7c-ab58-45d7-9492-48e8da4d843f" providerId="ADAL" clId="{50F7D6E7-E667-4A00-9D1D-12DA0862ACF2}" dt="2024-06-04T14:33:25.267" v="591" actId="1076"/>
          <ac:picMkLst>
            <pc:docMk/>
            <pc:sldMk cId="2818716772" sldId="286"/>
            <ac:picMk id="7" creationId="{ED08A8EE-53DA-F087-A514-B66008C5DB77}"/>
          </ac:picMkLst>
        </pc:picChg>
        <pc:picChg chg="mod">
          <ac:chgData name="Rosario Jimenez, Melissa" userId="be62bb7c-ab58-45d7-9492-48e8da4d843f" providerId="ADAL" clId="{50F7D6E7-E667-4A00-9D1D-12DA0862ACF2}" dt="2024-06-04T14:33:46.146" v="594" actId="1076"/>
          <ac:picMkLst>
            <pc:docMk/>
            <pc:sldMk cId="2818716772" sldId="286"/>
            <ac:picMk id="11" creationId="{4579DB2F-78FB-7CB1-A41E-6B35D4DBED72}"/>
          </ac:picMkLst>
        </pc:picChg>
        <pc:picChg chg="mod">
          <ac:chgData name="Rosario Jimenez, Melissa" userId="be62bb7c-ab58-45d7-9492-48e8da4d843f" providerId="ADAL" clId="{50F7D6E7-E667-4A00-9D1D-12DA0862ACF2}" dt="2024-06-04T14:33:33.874" v="592" actId="1076"/>
          <ac:picMkLst>
            <pc:docMk/>
            <pc:sldMk cId="2818716772" sldId="286"/>
            <ac:picMk id="21" creationId="{46E08C3F-3034-EE21-7EF5-36E29F047108}"/>
          </ac:picMkLst>
        </pc:picChg>
        <pc:picChg chg="mod">
          <ac:chgData name="Rosario Jimenez, Melissa" userId="be62bb7c-ab58-45d7-9492-48e8da4d843f" providerId="ADAL" clId="{50F7D6E7-E667-4A00-9D1D-12DA0862ACF2}" dt="2024-06-04T14:32:34.013" v="584" actId="1076"/>
          <ac:picMkLst>
            <pc:docMk/>
            <pc:sldMk cId="2818716772" sldId="286"/>
            <ac:picMk id="22" creationId="{77EFBA50-1091-DC92-81FD-773C8B293743}"/>
          </ac:picMkLst>
        </pc:picChg>
        <pc:picChg chg="mod">
          <ac:chgData name="Rosario Jimenez, Melissa" userId="be62bb7c-ab58-45d7-9492-48e8da4d843f" providerId="ADAL" clId="{50F7D6E7-E667-4A00-9D1D-12DA0862ACF2}" dt="2024-06-04T14:33:41.729" v="593" actId="1076"/>
          <ac:picMkLst>
            <pc:docMk/>
            <pc:sldMk cId="2818716772" sldId="286"/>
            <ac:picMk id="23" creationId="{644F1284-85AB-776B-654A-72C667DE9F51}"/>
          </ac:picMkLst>
        </pc:picChg>
        <pc:picChg chg="mod">
          <ac:chgData name="Rosario Jimenez, Melissa" userId="be62bb7c-ab58-45d7-9492-48e8da4d843f" providerId="ADAL" clId="{50F7D6E7-E667-4A00-9D1D-12DA0862ACF2}" dt="2024-06-04T14:32:55.828" v="587" actId="1076"/>
          <ac:picMkLst>
            <pc:docMk/>
            <pc:sldMk cId="2818716772" sldId="286"/>
            <ac:picMk id="24" creationId="{E0028AE9-0BEB-C336-53C3-E0B1B7D0EAFA}"/>
          </ac:picMkLst>
        </pc:picChg>
        <pc:picChg chg="mod">
          <ac:chgData name="Rosario Jimenez, Melissa" userId="be62bb7c-ab58-45d7-9492-48e8da4d843f" providerId="ADAL" clId="{50F7D6E7-E667-4A00-9D1D-12DA0862ACF2}" dt="2024-06-04T14:32:41.426" v="585" actId="1076"/>
          <ac:picMkLst>
            <pc:docMk/>
            <pc:sldMk cId="2818716772" sldId="286"/>
            <ac:picMk id="26" creationId="{EB7EC5C9-8987-E258-47DC-FC9C05781EF5}"/>
          </ac:picMkLst>
        </pc:picChg>
        <pc:picChg chg="mod">
          <ac:chgData name="Rosario Jimenez, Melissa" userId="be62bb7c-ab58-45d7-9492-48e8da4d843f" providerId="ADAL" clId="{50F7D6E7-E667-4A00-9D1D-12DA0862ACF2}" dt="2024-06-04T14:34:49.635" v="618" actId="1076"/>
          <ac:picMkLst>
            <pc:docMk/>
            <pc:sldMk cId="2818716772" sldId="286"/>
            <ac:picMk id="29" creationId="{898939CD-FC28-A44C-31A2-83C3C3C86FE1}"/>
          </ac:picMkLst>
        </pc:picChg>
        <pc:picChg chg="mod">
          <ac:chgData name="Rosario Jimenez, Melissa" userId="be62bb7c-ab58-45d7-9492-48e8da4d843f" providerId="ADAL" clId="{50F7D6E7-E667-4A00-9D1D-12DA0862ACF2}" dt="2024-06-04T14:34:40.974" v="617" actId="1036"/>
          <ac:picMkLst>
            <pc:docMk/>
            <pc:sldMk cId="2818716772" sldId="286"/>
            <ac:picMk id="30" creationId="{0319FBC3-ED57-9190-D1ED-D61DAAC8AFB1}"/>
          </ac:picMkLst>
        </pc:picChg>
      </pc:sldChg>
      <pc:sldChg chg="addSp delSp modSp mod">
        <pc:chgData name="Rosario Jimenez, Melissa" userId="be62bb7c-ab58-45d7-9492-48e8da4d843f" providerId="ADAL" clId="{50F7D6E7-E667-4A00-9D1D-12DA0862ACF2}" dt="2024-04-19T18:20:59.950" v="81" actId="1076"/>
        <pc:sldMkLst>
          <pc:docMk/>
          <pc:sldMk cId="2672020595" sldId="287"/>
        </pc:sldMkLst>
        <pc:picChg chg="add mod">
          <ac:chgData name="Rosario Jimenez, Melissa" userId="be62bb7c-ab58-45d7-9492-48e8da4d843f" providerId="ADAL" clId="{50F7D6E7-E667-4A00-9D1D-12DA0862ACF2}" dt="2024-04-19T18:20:59.950" v="81" actId="1076"/>
          <ac:picMkLst>
            <pc:docMk/>
            <pc:sldMk cId="2672020595" sldId="287"/>
            <ac:picMk id="5" creationId="{82BB6A61-49B4-3369-E026-DFAFF9FE410F}"/>
          </ac:picMkLst>
        </pc:picChg>
        <pc:picChg chg="del">
          <ac:chgData name="Rosario Jimenez, Melissa" userId="be62bb7c-ab58-45d7-9492-48e8da4d843f" providerId="ADAL" clId="{50F7D6E7-E667-4A00-9D1D-12DA0862ACF2}" dt="2024-04-19T18:20:11.285" v="77" actId="478"/>
          <ac:picMkLst>
            <pc:docMk/>
            <pc:sldMk cId="2672020595" sldId="287"/>
            <ac:picMk id="8" creationId="{7DFCA5DE-22B7-163F-2EE2-1C49DB1E4D6F}"/>
          </ac:picMkLst>
        </pc:picChg>
      </pc:sldChg>
      <pc:sldChg chg="addSp delSp modSp new del mod">
        <pc:chgData name="Rosario Jimenez, Melissa" userId="be62bb7c-ab58-45d7-9492-48e8da4d843f" providerId="ADAL" clId="{50F7D6E7-E667-4A00-9D1D-12DA0862ACF2}" dt="2024-04-18T18:22:14.544" v="68" actId="47"/>
        <pc:sldMkLst>
          <pc:docMk/>
          <pc:sldMk cId="2555125551" sldId="288"/>
        </pc:sldMkLst>
        <pc:spChg chg="del mod">
          <ac:chgData name="Rosario Jimenez, Melissa" userId="be62bb7c-ab58-45d7-9492-48e8da4d843f" providerId="ADAL" clId="{50F7D6E7-E667-4A00-9D1D-12DA0862ACF2}" dt="2023-12-07T04:13:04.649" v="53" actId="478"/>
          <ac:spMkLst>
            <pc:docMk/>
            <pc:sldMk cId="2555125551" sldId="288"/>
            <ac:spMk id="2" creationId="{6A9C0755-E13F-3CFC-7747-7958CC68A155}"/>
          </ac:spMkLst>
        </pc:spChg>
        <pc:spChg chg="del">
          <ac:chgData name="Rosario Jimenez, Melissa" userId="be62bb7c-ab58-45d7-9492-48e8da4d843f" providerId="ADAL" clId="{50F7D6E7-E667-4A00-9D1D-12DA0862ACF2}" dt="2023-12-07T04:13:02.216" v="52" actId="478"/>
          <ac:spMkLst>
            <pc:docMk/>
            <pc:sldMk cId="2555125551" sldId="288"/>
            <ac:spMk id="3" creationId="{35604596-84EE-ECC1-8C12-1A921995C903}"/>
          </ac:spMkLst>
        </pc:spChg>
        <pc:picChg chg="add del mod">
          <ac:chgData name="Rosario Jimenez, Melissa" userId="be62bb7c-ab58-45d7-9492-48e8da4d843f" providerId="ADAL" clId="{50F7D6E7-E667-4A00-9D1D-12DA0862ACF2}" dt="2024-04-18T18:20:11.696" v="56" actId="478"/>
          <ac:picMkLst>
            <pc:docMk/>
            <pc:sldMk cId="2555125551" sldId="288"/>
            <ac:picMk id="4" creationId="{35ECE38F-68EF-6046-5B77-7F40C2E969DF}"/>
          </ac:picMkLst>
        </pc:picChg>
      </pc:sldChg>
      <pc:sldChg chg="addSp delSp modSp new mod">
        <pc:chgData name="Rosario Jimenez, Melissa" userId="be62bb7c-ab58-45d7-9492-48e8da4d843f" providerId="ADAL" clId="{50F7D6E7-E667-4A00-9D1D-12DA0862ACF2}" dt="2024-06-04T14:46:56.286" v="798" actId="1076"/>
        <pc:sldMkLst>
          <pc:docMk/>
          <pc:sldMk cId="3159791265" sldId="288"/>
        </pc:sldMkLst>
        <pc:spChg chg="mod">
          <ac:chgData name="Rosario Jimenez, Melissa" userId="be62bb7c-ab58-45d7-9492-48e8da4d843f" providerId="ADAL" clId="{50F7D6E7-E667-4A00-9D1D-12DA0862ACF2}" dt="2024-06-04T14:45:13.152" v="718" actId="1076"/>
          <ac:spMkLst>
            <pc:docMk/>
            <pc:sldMk cId="3159791265" sldId="288"/>
            <ac:spMk id="2" creationId="{1202D927-ECAC-B6C7-A54A-27280C74FA08}"/>
          </ac:spMkLst>
        </pc:spChg>
        <pc:spChg chg="del mod">
          <ac:chgData name="Rosario Jimenez, Melissa" userId="be62bb7c-ab58-45d7-9492-48e8da4d843f" providerId="ADAL" clId="{50F7D6E7-E667-4A00-9D1D-12DA0862ACF2}" dt="2024-06-04T14:40:33.558" v="667" actId="478"/>
          <ac:spMkLst>
            <pc:docMk/>
            <pc:sldMk cId="3159791265" sldId="288"/>
            <ac:spMk id="3" creationId="{B9CD641E-84B6-5E23-FC0A-4046CB2334C0}"/>
          </ac:spMkLst>
        </pc:spChg>
        <pc:spChg chg="add del mod">
          <ac:chgData name="Rosario Jimenez, Melissa" userId="be62bb7c-ab58-45d7-9492-48e8da4d843f" providerId="ADAL" clId="{50F7D6E7-E667-4A00-9D1D-12DA0862ACF2}" dt="2024-06-04T14:45:33.827" v="724" actId="478"/>
          <ac:spMkLst>
            <pc:docMk/>
            <pc:sldMk cId="3159791265" sldId="288"/>
            <ac:spMk id="8" creationId="{763CA8D6-5E0E-7901-426B-91A81C24BD59}"/>
          </ac:spMkLst>
        </pc:spChg>
        <pc:spChg chg="add mod">
          <ac:chgData name="Rosario Jimenez, Melissa" userId="be62bb7c-ab58-45d7-9492-48e8da4d843f" providerId="ADAL" clId="{50F7D6E7-E667-4A00-9D1D-12DA0862ACF2}" dt="2024-06-04T14:46:56.286" v="798" actId="1076"/>
          <ac:spMkLst>
            <pc:docMk/>
            <pc:sldMk cId="3159791265" sldId="288"/>
            <ac:spMk id="9" creationId="{83FDCAD7-28F7-5770-B2D1-1CF0BFEDFB9F}"/>
          </ac:spMkLst>
        </pc:spChg>
        <pc:picChg chg="add mod">
          <ac:chgData name="Rosario Jimenez, Melissa" userId="be62bb7c-ab58-45d7-9492-48e8da4d843f" providerId="ADAL" clId="{50F7D6E7-E667-4A00-9D1D-12DA0862ACF2}" dt="2024-06-04T14:44:28.269" v="717" actId="1076"/>
          <ac:picMkLst>
            <pc:docMk/>
            <pc:sldMk cId="3159791265" sldId="288"/>
            <ac:picMk id="5" creationId="{40A0EA53-E525-9704-7DC5-ECFB56E90A5C}"/>
          </ac:picMkLst>
        </pc:picChg>
        <pc:picChg chg="add mod">
          <ac:chgData name="Rosario Jimenez, Melissa" userId="be62bb7c-ab58-45d7-9492-48e8da4d843f" providerId="ADAL" clId="{50F7D6E7-E667-4A00-9D1D-12DA0862ACF2}" dt="2024-06-04T14:41:15.105" v="703" actId="1076"/>
          <ac:picMkLst>
            <pc:docMk/>
            <pc:sldMk cId="3159791265" sldId="288"/>
            <ac:picMk id="7" creationId="{A5793A13-CC22-0558-3450-73E61B0AA6AE}"/>
          </ac:picMkLst>
        </pc:picChg>
        <pc:picChg chg="add del mod">
          <ac:chgData name="Rosario Jimenez, Melissa" userId="be62bb7c-ab58-45d7-9492-48e8da4d843f" providerId="ADAL" clId="{50F7D6E7-E667-4A00-9D1D-12DA0862ACF2}" dt="2024-06-04T14:40:23.619" v="665" actId="478"/>
          <ac:picMkLst>
            <pc:docMk/>
            <pc:sldMk cId="3159791265" sldId="288"/>
            <ac:picMk id="1026" creationId="{B903A41C-0F55-ECFA-21F4-BC3EEAB44FC3}"/>
          </ac:picMkLst>
        </pc:picChg>
      </pc:sldChg>
      <pc:sldChg chg="addSp delSp modSp new mod">
        <pc:chgData name="Rosario Jimenez, Melissa" userId="be62bb7c-ab58-45d7-9492-48e8da4d843f" providerId="ADAL" clId="{50F7D6E7-E667-4A00-9D1D-12DA0862ACF2}" dt="2024-06-04T14:47:39.528" v="819" actId="1076"/>
        <pc:sldMkLst>
          <pc:docMk/>
          <pc:sldMk cId="858498573" sldId="289"/>
        </pc:sldMkLst>
        <pc:spChg chg="mod">
          <ac:chgData name="Rosario Jimenez, Melissa" userId="be62bb7c-ab58-45d7-9492-48e8da4d843f" providerId="ADAL" clId="{50F7D6E7-E667-4A00-9D1D-12DA0862ACF2}" dt="2024-06-04T14:47:29.314" v="816" actId="20577"/>
          <ac:spMkLst>
            <pc:docMk/>
            <pc:sldMk cId="858498573" sldId="289"/>
            <ac:spMk id="2" creationId="{50295A04-36B2-B4B3-85D0-20F04F41E190}"/>
          </ac:spMkLst>
        </pc:spChg>
        <pc:spChg chg="del">
          <ac:chgData name="Rosario Jimenez, Melissa" userId="be62bb7c-ab58-45d7-9492-48e8da4d843f" providerId="ADAL" clId="{50F7D6E7-E667-4A00-9D1D-12DA0862ACF2}" dt="2024-06-04T14:45:28.088" v="722" actId="478"/>
          <ac:spMkLst>
            <pc:docMk/>
            <pc:sldMk cId="858498573" sldId="289"/>
            <ac:spMk id="3" creationId="{168BA729-402A-1787-EB5E-AF4DBF850B19}"/>
          </ac:spMkLst>
        </pc:spChg>
        <pc:picChg chg="add mod">
          <ac:chgData name="Rosario Jimenez, Melissa" userId="be62bb7c-ab58-45d7-9492-48e8da4d843f" providerId="ADAL" clId="{50F7D6E7-E667-4A00-9D1D-12DA0862ACF2}" dt="2024-06-04T14:47:39.528" v="819" actId="1076"/>
          <ac:picMkLst>
            <pc:docMk/>
            <pc:sldMk cId="858498573" sldId="289"/>
            <ac:picMk id="4" creationId="{27C6F8BC-56D1-E421-3C7A-AE7FB3C237C4}"/>
          </ac:picMkLst>
        </pc:picChg>
      </pc:sldChg>
      <pc:sldChg chg="modSp new del mod">
        <pc:chgData name="Rosario Jimenez, Melissa" userId="be62bb7c-ab58-45d7-9492-48e8da4d843f" providerId="ADAL" clId="{50F7D6E7-E667-4A00-9D1D-12DA0862ACF2}" dt="2024-04-18T18:22:15.579" v="69" actId="47"/>
        <pc:sldMkLst>
          <pc:docMk/>
          <pc:sldMk cId="1846833417" sldId="289"/>
        </pc:sldMkLst>
        <pc:spChg chg="mod">
          <ac:chgData name="Rosario Jimenez, Melissa" userId="be62bb7c-ab58-45d7-9492-48e8da4d843f" providerId="ADAL" clId="{50F7D6E7-E667-4A00-9D1D-12DA0862ACF2}" dt="2023-12-07T04:08:37.003" v="7" actId="27636"/>
          <ac:spMkLst>
            <pc:docMk/>
            <pc:sldMk cId="1846833417" sldId="289"/>
            <ac:spMk id="2" creationId="{69F7CBC4-F6EF-0046-CFB7-13725776CAB8}"/>
          </ac:spMkLst>
        </pc:spChg>
      </pc:sldChg>
      <pc:sldChg chg="modSp new del mod">
        <pc:chgData name="Rosario Jimenez, Melissa" userId="be62bb7c-ab58-45d7-9492-48e8da4d843f" providerId="ADAL" clId="{50F7D6E7-E667-4A00-9D1D-12DA0862ACF2}" dt="2024-06-04T14:47:11.515" v="799" actId="47"/>
        <pc:sldMkLst>
          <pc:docMk/>
          <pc:sldMk cId="606007767" sldId="290"/>
        </pc:sldMkLst>
        <pc:spChg chg="mod">
          <ac:chgData name="Rosario Jimenez, Melissa" userId="be62bb7c-ab58-45d7-9492-48e8da4d843f" providerId="ADAL" clId="{50F7D6E7-E667-4A00-9D1D-12DA0862ACF2}" dt="2024-06-04T14:46:07.950" v="760" actId="1076"/>
          <ac:spMkLst>
            <pc:docMk/>
            <pc:sldMk cId="606007767" sldId="290"/>
            <ac:spMk id="2" creationId="{C37EDCC8-F0BD-A0BA-F56A-DEC7DEC10358}"/>
          </ac:spMkLst>
        </pc:spChg>
      </pc:sldChg>
      <pc:sldChg chg="modSp new del mod">
        <pc:chgData name="Rosario Jimenez, Melissa" userId="be62bb7c-ab58-45d7-9492-48e8da4d843f" providerId="ADAL" clId="{50F7D6E7-E667-4A00-9D1D-12DA0862ACF2}" dt="2024-04-18T18:22:12.329" v="67" actId="47"/>
        <pc:sldMkLst>
          <pc:docMk/>
          <pc:sldMk cId="1829018409" sldId="290"/>
        </pc:sldMkLst>
        <pc:spChg chg="mod">
          <ac:chgData name="Rosario Jimenez, Melissa" userId="be62bb7c-ab58-45d7-9492-48e8da4d843f" providerId="ADAL" clId="{50F7D6E7-E667-4A00-9D1D-12DA0862ACF2}" dt="2023-12-07T04:08:37.011" v="8" actId="27636"/>
          <ac:spMkLst>
            <pc:docMk/>
            <pc:sldMk cId="1829018409" sldId="290"/>
            <ac:spMk id="2" creationId="{28A1E771-B25B-5315-D2BE-6664DDCEE6A3}"/>
          </ac:spMkLst>
        </pc:spChg>
      </pc:sldChg>
      <pc:sldChg chg="modSp new del mod">
        <pc:chgData name="Rosario Jimenez, Melissa" userId="be62bb7c-ab58-45d7-9492-48e8da4d843f" providerId="ADAL" clId="{50F7D6E7-E667-4A00-9D1D-12DA0862ACF2}" dt="2024-04-18T18:22:16.261" v="70" actId="47"/>
        <pc:sldMkLst>
          <pc:docMk/>
          <pc:sldMk cId="604591093" sldId="291"/>
        </pc:sldMkLst>
        <pc:spChg chg="mod">
          <ac:chgData name="Rosario Jimenez, Melissa" userId="be62bb7c-ab58-45d7-9492-48e8da4d843f" providerId="ADAL" clId="{50F7D6E7-E667-4A00-9D1D-12DA0862ACF2}" dt="2023-12-07T04:08:37.013" v="9" actId="27636"/>
          <ac:spMkLst>
            <pc:docMk/>
            <pc:sldMk cId="604591093" sldId="291"/>
            <ac:spMk id="2" creationId="{D7CA25AD-AF0D-1A83-0D95-B22FC981A6C1}"/>
          </ac:spMkLst>
        </pc:spChg>
      </pc:sldChg>
      <pc:sldChg chg="modSp new del mod">
        <pc:chgData name="Rosario Jimenez, Melissa" userId="be62bb7c-ab58-45d7-9492-48e8da4d843f" providerId="ADAL" clId="{50F7D6E7-E667-4A00-9D1D-12DA0862ACF2}" dt="2024-04-18T18:22:17.055" v="71" actId="47"/>
        <pc:sldMkLst>
          <pc:docMk/>
          <pc:sldMk cId="3706624411" sldId="292"/>
        </pc:sldMkLst>
        <pc:spChg chg="mod">
          <ac:chgData name="Rosario Jimenez, Melissa" userId="be62bb7c-ab58-45d7-9492-48e8da4d843f" providerId="ADAL" clId="{50F7D6E7-E667-4A00-9D1D-12DA0862ACF2}" dt="2023-12-07T04:08:37.013" v="10" actId="27636"/>
          <ac:spMkLst>
            <pc:docMk/>
            <pc:sldMk cId="3706624411" sldId="292"/>
            <ac:spMk id="2" creationId="{15259E5B-C437-56E7-B133-703CDE86E5D4}"/>
          </ac:spMkLst>
        </pc:spChg>
      </pc:sldChg>
      <pc:sldChg chg="modSp new del mod">
        <pc:chgData name="Rosario Jimenez, Melissa" userId="be62bb7c-ab58-45d7-9492-48e8da4d843f" providerId="ADAL" clId="{50F7D6E7-E667-4A00-9D1D-12DA0862ACF2}" dt="2024-04-18T18:22:08.579" v="66" actId="47"/>
        <pc:sldMkLst>
          <pc:docMk/>
          <pc:sldMk cId="495821292" sldId="293"/>
        </pc:sldMkLst>
        <pc:spChg chg="mod">
          <ac:chgData name="Rosario Jimenez, Melissa" userId="be62bb7c-ab58-45d7-9492-48e8da4d843f" providerId="ADAL" clId="{50F7D6E7-E667-4A00-9D1D-12DA0862ACF2}" dt="2023-12-07T04:08:37.023" v="11" actId="27636"/>
          <ac:spMkLst>
            <pc:docMk/>
            <pc:sldMk cId="495821292" sldId="293"/>
            <ac:spMk id="2" creationId="{049DEEC1-2489-B43E-2298-4A8C86D266F6}"/>
          </ac:spMkLst>
        </pc:spChg>
      </pc:sldChg>
      <pc:sldChg chg="addSp delSp modSp add del mod setBg modNotes">
        <pc:chgData name="Rosario Jimenez, Melissa" userId="be62bb7c-ab58-45d7-9492-48e8da4d843f" providerId="ADAL" clId="{50F7D6E7-E667-4A00-9D1D-12DA0862ACF2}" dt="2024-04-18T18:20:18.645" v="59" actId="47"/>
        <pc:sldMkLst>
          <pc:docMk/>
          <pc:sldMk cId="0" sldId="294"/>
        </pc:sldMkLst>
        <pc:spChg chg="del mod">
          <ac:chgData name="Rosario Jimenez, Melissa" userId="be62bb7c-ab58-45d7-9492-48e8da4d843f" providerId="ADAL" clId="{50F7D6E7-E667-4A00-9D1D-12DA0862ACF2}" dt="2023-12-07T04:09:15.397" v="17" actId="478"/>
          <ac:spMkLst>
            <pc:docMk/>
            <pc:sldMk cId="0" sldId="294"/>
            <ac:spMk id="2" creationId="{00000000-0000-0000-0000-000000000000}"/>
          </ac:spMkLst>
        </pc:spChg>
        <pc:picChg chg="del mod modCrop">
          <ac:chgData name="Rosario Jimenez, Melissa" userId="be62bb7c-ab58-45d7-9492-48e8da4d843f" providerId="ADAL" clId="{50F7D6E7-E667-4A00-9D1D-12DA0862ACF2}" dt="2024-04-18T18:20:15.087" v="57" actId="478"/>
          <ac:picMkLst>
            <pc:docMk/>
            <pc:sldMk cId="0" sldId="294"/>
            <ac:picMk id="3" creationId="{00000000-0000-0000-0000-000000000000}"/>
          </ac:picMkLst>
        </pc:picChg>
        <pc:picChg chg="add del mod">
          <ac:chgData name="Rosario Jimenez, Melissa" userId="be62bb7c-ab58-45d7-9492-48e8da4d843f" providerId="ADAL" clId="{50F7D6E7-E667-4A00-9D1D-12DA0862ACF2}" dt="2024-04-18T18:20:16.862" v="58" actId="478"/>
          <ac:picMkLst>
            <pc:docMk/>
            <pc:sldMk cId="0" sldId="294"/>
            <ac:picMk id="5" creationId="{28BE7BE8-D430-5054-0AD6-A3A727D09041}"/>
          </ac:picMkLst>
        </pc:picChg>
      </pc:sldChg>
      <pc:sldMasterChg chg="delSldLayout">
        <pc:chgData name="Rosario Jimenez, Melissa" userId="be62bb7c-ab58-45d7-9492-48e8da4d843f" providerId="ADAL" clId="{50F7D6E7-E667-4A00-9D1D-12DA0862ACF2}" dt="2024-04-18T18:21:38.049" v="63" actId="47"/>
        <pc:sldMasterMkLst>
          <pc:docMk/>
          <pc:sldMasterMk cId="0" sldId="2147483660"/>
        </pc:sldMasterMkLst>
        <pc:sldLayoutChg chg="del">
          <pc:chgData name="Rosario Jimenez, Melissa" userId="be62bb7c-ab58-45d7-9492-48e8da4d843f" providerId="ADAL" clId="{50F7D6E7-E667-4A00-9D1D-12DA0862ACF2}" dt="2024-04-18T18:21:38.049" v="63" actId="47"/>
          <pc:sldLayoutMkLst>
            <pc:docMk/>
            <pc:sldMasterMk cId="0" sldId="2147483660"/>
            <pc:sldLayoutMk cId="0" sldId="2147483651"/>
          </pc:sldLayoutMkLst>
        </pc:sldLayoutChg>
      </pc:sldMasterChg>
    </pc:docChg>
  </pc:docChgLst>
  <pc:docChgLst>
    <pc:chgData name="Rosario Jimenez, Melissa" userId="be62bb7c-ab58-45d7-9492-48e8da4d843f" providerId="ADAL" clId="{16ED78C8-59FF-4D1F-9312-5B87A729D6E9}"/>
    <pc:docChg chg="modSld">
      <pc:chgData name="Rosario Jimenez, Melissa" userId="be62bb7c-ab58-45d7-9492-48e8da4d843f" providerId="ADAL" clId="{16ED78C8-59FF-4D1F-9312-5B87A729D6E9}" dt="2024-10-30T13:35:45.965" v="68" actId="20577"/>
      <pc:docMkLst>
        <pc:docMk/>
      </pc:docMkLst>
      <pc:sldChg chg="modSp mod">
        <pc:chgData name="Rosario Jimenez, Melissa" userId="be62bb7c-ab58-45d7-9492-48e8da4d843f" providerId="ADAL" clId="{16ED78C8-59FF-4D1F-9312-5B87A729D6E9}" dt="2024-10-30T13:26:48.333" v="1" actId="20577"/>
        <pc:sldMkLst>
          <pc:docMk/>
          <pc:sldMk cId="0" sldId="257"/>
        </pc:sldMkLst>
        <pc:spChg chg="mod">
          <ac:chgData name="Rosario Jimenez, Melissa" userId="be62bb7c-ab58-45d7-9492-48e8da4d843f" providerId="ADAL" clId="{16ED78C8-59FF-4D1F-9312-5B87A729D6E9}" dt="2024-10-30T13:26:48.333" v="1" actId="20577"/>
          <ac:spMkLst>
            <pc:docMk/>
            <pc:sldMk cId="0" sldId="257"/>
            <ac:spMk id="80" creationId="{00000000-0000-0000-0000-000000000000}"/>
          </ac:spMkLst>
        </pc:spChg>
      </pc:sldChg>
      <pc:sldChg chg="modSp mod">
        <pc:chgData name="Rosario Jimenez, Melissa" userId="be62bb7c-ab58-45d7-9492-48e8da4d843f" providerId="ADAL" clId="{16ED78C8-59FF-4D1F-9312-5B87A729D6E9}" dt="2024-10-30T13:35:45.965" v="68" actId="20577"/>
        <pc:sldMkLst>
          <pc:docMk/>
          <pc:sldMk cId="2818716772" sldId="286"/>
        </pc:sldMkLst>
        <pc:spChg chg="mod">
          <ac:chgData name="Rosario Jimenez, Melissa" userId="be62bb7c-ab58-45d7-9492-48e8da4d843f" providerId="ADAL" clId="{16ED78C8-59FF-4D1F-9312-5B87A729D6E9}" dt="2024-10-30T13:35:45.965" v="68" actId="20577"/>
          <ac:spMkLst>
            <pc:docMk/>
            <pc:sldMk cId="2818716772" sldId="286"/>
            <ac:spMk id="5" creationId="{A4ACD20D-393C-C28A-9296-52FE4DA1E24E}"/>
          </ac:spMkLst>
        </pc:spChg>
        <pc:spChg chg="mod">
          <ac:chgData name="Rosario Jimenez, Melissa" userId="be62bb7c-ab58-45d7-9492-48e8da4d843f" providerId="ADAL" clId="{16ED78C8-59FF-4D1F-9312-5B87A729D6E9}" dt="2024-10-30T13:31:22.009" v="33" actId="20577"/>
          <ac:spMkLst>
            <pc:docMk/>
            <pc:sldMk cId="2818716772" sldId="286"/>
            <ac:spMk id="14" creationId="{33E2C6C2-0C23-C4BB-3954-A7A3D1076AEA}"/>
          </ac:spMkLst>
        </pc:spChg>
        <pc:spChg chg="mod">
          <ac:chgData name="Rosario Jimenez, Melissa" userId="be62bb7c-ab58-45d7-9492-48e8da4d843f" providerId="ADAL" clId="{16ED78C8-59FF-4D1F-9312-5B87A729D6E9}" dt="2024-10-30T13:30:46.826" v="29" actId="20577"/>
          <ac:spMkLst>
            <pc:docMk/>
            <pc:sldMk cId="2818716772" sldId="286"/>
            <ac:spMk id="36" creationId="{DBDC573D-C6B9-8B43-BC52-73C9F73D4554}"/>
          </ac:spMkLst>
        </pc:spChg>
        <pc:spChg chg="mod">
          <ac:chgData name="Rosario Jimenez, Melissa" userId="be62bb7c-ab58-45d7-9492-48e8da4d843f" providerId="ADAL" clId="{16ED78C8-59FF-4D1F-9312-5B87A729D6E9}" dt="2024-10-30T13:30:26.548" v="25" actId="20577"/>
          <ac:spMkLst>
            <pc:docMk/>
            <pc:sldMk cId="2818716772" sldId="286"/>
            <ac:spMk id="37" creationId="{69DE156E-00E9-F12B-9FBE-2CCD68FAFBC7}"/>
          </ac:spMkLst>
        </pc:spChg>
        <pc:spChg chg="mod">
          <ac:chgData name="Rosario Jimenez, Melissa" userId="be62bb7c-ab58-45d7-9492-48e8da4d843f" providerId="ADAL" clId="{16ED78C8-59FF-4D1F-9312-5B87A729D6E9}" dt="2024-10-30T13:32:29.395" v="47" actId="20577"/>
          <ac:spMkLst>
            <pc:docMk/>
            <pc:sldMk cId="2818716772" sldId="286"/>
            <ac:spMk id="39" creationId="{FB06690D-1BC4-6493-740A-C41F858AF9E0}"/>
          </ac:spMkLst>
        </pc:spChg>
        <pc:spChg chg="mod">
          <ac:chgData name="Rosario Jimenez, Melissa" userId="be62bb7c-ab58-45d7-9492-48e8da4d843f" providerId="ADAL" clId="{16ED78C8-59FF-4D1F-9312-5B87A729D6E9}" dt="2024-10-30T13:28:38.094" v="5" actId="20577"/>
          <ac:spMkLst>
            <pc:docMk/>
            <pc:sldMk cId="2818716772" sldId="286"/>
            <ac:spMk id="40" creationId="{9AA55BF7-5F76-8ED9-6A08-AC5A867D90CE}"/>
          </ac:spMkLst>
        </pc:spChg>
        <pc:spChg chg="mod">
          <ac:chgData name="Rosario Jimenez, Melissa" userId="be62bb7c-ab58-45d7-9492-48e8da4d843f" providerId="ADAL" clId="{16ED78C8-59FF-4D1F-9312-5B87A729D6E9}" dt="2024-10-30T13:32:03.009" v="44" actId="20577"/>
          <ac:spMkLst>
            <pc:docMk/>
            <pc:sldMk cId="2818716772" sldId="286"/>
            <ac:spMk id="42" creationId="{0CEEFCBA-9431-7876-6B6A-B583603FDF03}"/>
          </ac:spMkLst>
        </pc:spChg>
        <pc:spChg chg="mod">
          <ac:chgData name="Rosario Jimenez, Melissa" userId="be62bb7c-ab58-45d7-9492-48e8da4d843f" providerId="ADAL" clId="{16ED78C8-59FF-4D1F-9312-5B87A729D6E9}" dt="2024-10-30T13:31:35.600" v="38" actId="20577"/>
          <ac:spMkLst>
            <pc:docMk/>
            <pc:sldMk cId="2818716772" sldId="286"/>
            <ac:spMk id="49" creationId="{7A3EEC09-49D9-B236-E161-0FA825D88F9F}"/>
          </ac:spMkLst>
        </pc:spChg>
        <pc:spChg chg="mod">
          <ac:chgData name="Rosario Jimenez, Melissa" userId="be62bb7c-ab58-45d7-9492-48e8da4d843f" providerId="ADAL" clId="{16ED78C8-59FF-4D1F-9312-5B87A729D6E9}" dt="2024-10-30T13:35:27.534" v="61" actId="20577"/>
          <ac:spMkLst>
            <pc:docMk/>
            <pc:sldMk cId="2818716772" sldId="286"/>
            <ac:spMk id="51" creationId="{A563F119-D9B0-38DA-12FF-8C106218C9AB}"/>
          </ac:spMkLst>
        </pc:spChg>
        <pc:spChg chg="mod">
          <ac:chgData name="Rosario Jimenez, Melissa" userId="be62bb7c-ab58-45d7-9492-48e8da4d843f" providerId="ADAL" clId="{16ED78C8-59FF-4D1F-9312-5B87A729D6E9}" dt="2024-10-30T13:35:13.939" v="57" actId="20577"/>
          <ac:spMkLst>
            <pc:docMk/>
            <pc:sldMk cId="2818716772" sldId="286"/>
            <ac:spMk id="52" creationId="{C581CB76-45F2-72E2-5ECA-F885DD9703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15203d5d40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15203d5d40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15203d5d40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15203d5d40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1739e1ffc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1739e1ffc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2539a4106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12539a4106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F7CB2A97-28E0-9671-08C2-75AA48650B57}"/>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Google Shape;11;p2"/>
          <p:cNvSpPr txBox="1">
            <a:spLocks noGrp="1"/>
          </p:cNvSpPr>
          <p:nvPr>
            <p:ph type="ctrTitle"/>
          </p:nvPr>
        </p:nvSpPr>
        <p:spPr>
          <a:xfrm>
            <a:off x="1219200" y="1158000"/>
            <a:ext cx="5395825" cy="2052600"/>
          </a:xfrm>
          <a:prstGeom prst="rect">
            <a:avLst/>
          </a:prstGeom>
        </p:spPr>
        <p:txBody>
          <a:bodyPr spcFirstLastPara="1" wrap="square" lIns="91425" tIns="91425" rIns="91425" bIns="91425" anchor="b" anchorCtr="0">
            <a:normAutofit/>
          </a:bodyPr>
          <a:lstStyle>
            <a:lvl1pPr lvl="0" algn="ctr">
              <a:lnSpc>
                <a:spcPct val="100000"/>
              </a:lnSpc>
              <a:spcBef>
                <a:spcPts val="0"/>
              </a:spcBef>
              <a:spcAft>
                <a:spcPts val="0"/>
              </a:spcAft>
              <a:buClr>
                <a:srgbClr val="002E6D"/>
              </a:buClr>
              <a:buSzPts val="5500"/>
              <a:buFont typeface="Open Sans"/>
              <a:buNone/>
              <a:defRPr sz="5500" b="1">
                <a:solidFill>
                  <a:srgbClr val="002E6D"/>
                </a:solidFill>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lvl="1" algn="ctr">
              <a:spcBef>
                <a:spcPts val="0"/>
              </a:spcBef>
              <a:spcAft>
                <a:spcPts val="0"/>
              </a:spcAft>
              <a:buSzPts val="5500"/>
              <a:buFont typeface="Open Sans"/>
              <a:buNone/>
              <a:defRPr sz="5500" b="1">
                <a:latin typeface="Open Sans"/>
                <a:ea typeface="Open Sans"/>
                <a:cs typeface="Open Sans"/>
                <a:sym typeface="Open Sans"/>
              </a:defRPr>
            </a:lvl2pPr>
            <a:lvl3pPr lvl="2" algn="ctr">
              <a:spcBef>
                <a:spcPts val="0"/>
              </a:spcBef>
              <a:spcAft>
                <a:spcPts val="0"/>
              </a:spcAft>
              <a:buSzPts val="5500"/>
              <a:buFont typeface="Open Sans"/>
              <a:buNone/>
              <a:defRPr sz="5500" b="1">
                <a:latin typeface="Open Sans"/>
                <a:ea typeface="Open Sans"/>
                <a:cs typeface="Open Sans"/>
                <a:sym typeface="Open Sans"/>
              </a:defRPr>
            </a:lvl3pPr>
            <a:lvl4pPr lvl="3" algn="ctr">
              <a:spcBef>
                <a:spcPts val="0"/>
              </a:spcBef>
              <a:spcAft>
                <a:spcPts val="0"/>
              </a:spcAft>
              <a:buSzPts val="5500"/>
              <a:buFont typeface="Open Sans"/>
              <a:buNone/>
              <a:defRPr sz="5500" b="1">
                <a:latin typeface="Open Sans"/>
                <a:ea typeface="Open Sans"/>
                <a:cs typeface="Open Sans"/>
                <a:sym typeface="Open Sans"/>
              </a:defRPr>
            </a:lvl4pPr>
            <a:lvl5pPr lvl="4" algn="ctr">
              <a:spcBef>
                <a:spcPts val="0"/>
              </a:spcBef>
              <a:spcAft>
                <a:spcPts val="0"/>
              </a:spcAft>
              <a:buSzPts val="5500"/>
              <a:buFont typeface="Open Sans"/>
              <a:buNone/>
              <a:defRPr sz="5500" b="1">
                <a:latin typeface="Open Sans"/>
                <a:ea typeface="Open Sans"/>
                <a:cs typeface="Open Sans"/>
                <a:sym typeface="Open Sans"/>
              </a:defRPr>
            </a:lvl5pPr>
            <a:lvl6pPr lvl="5" algn="ctr">
              <a:spcBef>
                <a:spcPts val="0"/>
              </a:spcBef>
              <a:spcAft>
                <a:spcPts val="0"/>
              </a:spcAft>
              <a:buSzPts val="5500"/>
              <a:buFont typeface="Open Sans"/>
              <a:buNone/>
              <a:defRPr sz="5500" b="1">
                <a:latin typeface="Open Sans"/>
                <a:ea typeface="Open Sans"/>
                <a:cs typeface="Open Sans"/>
                <a:sym typeface="Open Sans"/>
              </a:defRPr>
            </a:lvl6pPr>
            <a:lvl7pPr lvl="6" algn="ctr">
              <a:spcBef>
                <a:spcPts val="0"/>
              </a:spcBef>
              <a:spcAft>
                <a:spcPts val="0"/>
              </a:spcAft>
              <a:buSzPts val="5500"/>
              <a:buFont typeface="Open Sans"/>
              <a:buNone/>
              <a:defRPr sz="5500" b="1">
                <a:latin typeface="Open Sans"/>
                <a:ea typeface="Open Sans"/>
                <a:cs typeface="Open Sans"/>
                <a:sym typeface="Open Sans"/>
              </a:defRPr>
            </a:lvl7pPr>
            <a:lvl8pPr lvl="7" algn="ctr">
              <a:spcBef>
                <a:spcPts val="0"/>
              </a:spcBef>
              <a:spcAft>
                <a:spcPts val="0"/>
              </a:spcAft>
              <a:buSzPts val="5500"/>
              <a:buFont typeface="Open Sans"/>
              <a:buNone/>
              <a:defRPr sz="5500" b="1">
                <a:latin typeface="Open Sans"/>
                <a:ea typeface="Open Sans"/>
                <a:cs typeface="Open Sans"/>
                <a:sym typeface="Open Sans"/>
              </a:defRPr>
            </a:lvl8pPr>
            <a:lvl9pPr lvl="8" algn="ctr">
              <a:spcBef>
                <a:spcPts val="0"/>
              </a:spcBef>
              <a:spcAft>
                <a:spcPts val="0"/>
              </a:spcAft>
              <a:buSzPts val="5500"/>
              <a:buFont typeface="Open Sans"/>
              <a:buNone/>
              <a:defRPr sz="5500" b="1">
                <a:latin typeface="Open Sans"/>
                <a:ea typeface="Open Sans"/>
                <a:cs typeface="Open Sans"/>
                <a:sym typeface="Open Sans"/>
              </a:defRPr>
            </a:lvl9pPr>
          </a:lstStyle>
          <a:p>
            <a:endParaRPr dirty="0"/>
          </a:p>
        </p:txBody>
      </p:sp>
      <p:sp>
        <p:nvSpPr>
          <p:cNvPr id="12" name="Google Shape;12;p2"/>
          <p:cNvSpPr txBox="1">
            <a:spLocks noGrp="1"/>
          </p:cNvSpPr>
          <p:nvPr>
            <p:ph type="subTitle" idx="1"/>
          </p:nvPr>
        </p:nvSpPr>
        <p:spPr>
          <a:xfrm>
            <a:off x="1219200" y="3333900"/>
            <a:ext cx="5395825" cy="459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Font typeface="Open Sans"/>
              <a:buNone/>
              <a:defRPr sz="2100">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reserve="1">
  <p:cSld name="1_Title and body">
    <p:spTree>
      <p:nvGrpSpPr>
        <p:cNvPr id="1" name="Shape 18"/>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5DC0F3D4-F556-DBEC-B163-3DD7372246F6}"/>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0" name="Google Shape;20;p4"/>
          <p:cNvSpPr txBox="1">
            <a:spLocks noGrp="1"/>
          </p:cNvSpPr>
          <p:nvPr>
            <p:ph type="title"/>
          </p:nvPr>
        </p:nvSpPr>
        <p:spPr>
          <a:xfrm>
            <a:off x="311700" y="809825"/>
            <a:ext cx="6415671" cy="5727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atin typeface="Arial Unicode MS" panose="020B0604020202020204" pitchFamily="34" charset="-128"/>
                <a:ea typeface="Arial Unicode MS" panose="020B0604020202020204" pitchFamily="34" charset="-128"/>
                <a:cs typeface="Arial Unicode MS" panose="020B0604020202020204" pitchFamily="34" charset="-128"/>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1" name="Google Shape;21;p4"/>
          <p:cNvSpPr txBox="1">
            <a:spLocks noGrp="1"/>
          </p:cNvSpPr>
          <p:nvPr>
            <p:ph type="body" idx="1"/>
          </p:nvPr>
        </p:nvSpPr>
        <p:spPr>
          <a:xfrm>
            <a:off x="311700" y="1640425"/>
            <a:ext cx="6415671" cy="3416400"/>
          </a:xfrm>
          <a:prstGeom prst="rect">
            <a:avLst/>
          </a:prstGeom>
        </p:spPr>
        <p:txBody>
          <a:bodyPr spcFirstLastPara="1" wrap="square" lIns="91425" tIns="91425" rIns="91425" bIns="91425" anchor="t" anchorCtr="0">
            <a:normAutofit/>
          </a:bodyPr>
          <a:lstStyle>
            <a:lvl1pPr marL="457200" lvl="0" indent="-361950">
              <a:spcBef>
                <a:spcPts val="0"/>
              </a:spcBef>
              <a:spcAft>
                <a:spcPts val="0"/>
              </a:spcAft>
              <a:buSzPts val="2100"/>
              <a:buChar char="●"/>
              <a:defRPr>
                <a:latin typeface="Arial Unicode MS" panose="020B0604020202020204" pitchFamily="34" charset="-128"/>
                <a:ea typeface="Arial Unicode MS" panose="020B0604020202020204" pitchFamily="34" charset="-128"/>
                <a:cs typeface="Arial Unicode MS" panose="020B0604020202020204" pitchFamily="34" charset="-128"/>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dirty="0"/>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37637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2BA6FAD7-B740-3271-2B3D-7EFF4679CABB}"/>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0" name="Google Shape;30;p6"/>
          <p:cNvSpPr txBox="1">
            <a:spLocks noGrp="1"/>
          </p:cNvSpPr>
          <p:nvPr>
            <p:ph type="title"/>
          </p:nvPr>
        </p:nvSpPr>
        <p:spPr>
          <a:xfrm>
            <a:off x="3142050" y="1811175"/>
            <a:ext cx="53304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900"/>
              <a:buNone/>
              <a:defRPr sz="4900">
                <a:latin typeface="Arial Unicode MS" panose="020B0604020202020204" pitchFamily="34" charset="-128"/>
                <a:ea typeface="Arial Unicode MS" panose="020B0604020202020204" pitchFamily="34" charset="-128"/>
                <a:cs typeface="Arial Unicode MS" panose="020B0604020202020204" pitchFamily="34" charset="-128"/>
              </a:defRPr>
            </a:lvl1pPr>
            <a:lvl2pPr lvl="1">
              <a:spcBef>
                <a:spcPts val="0"/>
              </a:spcBef>
              <a:spcAft>
                <a:spcPts val="0"/>
              </a:spcAft>
              <a:buClr>
                <a:srgbClr val="002E6D"/>
              </a:buClr>
              <a:buSzPts val="4900"/>
              <a:buNone/>
              <a:defRPr sz="4900">
                <a:solidFill>
                  <a:srgbClr val="002E6D"/>
                </a:solidFill>
              </a:defRPr>
            </a:lvl2pPr>
            <a:lvl3pPr lvl="2">
              <a:spcBef>
                <a:spcPts val="0"/>
              </a:spcBef>
              <a:spcAft>
                <a:spcPts val="0"/>
              </a:spcAft>
              <a:buClr>
                <a:srgbClr val="002E6D"/>
              </a:buClr>
              <a:buSzPts val="4900"/>
              <a:buNone/>
              <a:defRPr sz="4900">
                <a:solidFill>
                  <a:srgbClr val="002E6D"/>
                </a:solidFill>
              </a:defRPr>
            </a:lvl3pPr>
            <a:lvl4pPr lvl="3">
              <a:spcBef>
                <a:spcPts val="0"/>
              </a:spcBef>
              <a:spcAft>
                <a:spcPts val="0"/>
              </a:spcAft>
              <a:buClr>
                <a:srgbClr val="002E6D"/>
              </a:buClr>
              <a:buSzPts val="4900"/>
              <a:buNone/>
              <a:defRPr sz="4900">
                <a:solidFill>
                  <a:srgbClr val="002E6D"/>
                </a:solidFill>
              </a:defRPr>
            </a:lvl4pPr>
            <a:lvl5pPr lvl="4">
              <a:spcBef>
                <a:spcPts val="0"/>
              </a:spcBef>
              <a:spcAft>
                <a:spcPts val="0"/>
              </a:spcAft>
              <a:buClr>
                <a:srgbClr val="002E6D"/>
              </a:buClr>
              <a:buSzPts val="4900"/>
              <a:buNone/>
              <a:defRPr sz="4900">
                <a:solidFill>
                  <a:srgbClr val="002E6D"/>
                </a:solidFill>
              </a:defRPr>
            </a:lvl5pPr>
            <a:lvl6pPr lvl="5">
              <a:spcBef>
                <a:spcPts val="0"/>
              </a:spcBef>
              <a:spcAft>
                <a:spcPts val="0"/>
              </a:spcAft>
              <a:buClr>
                <a:srgbClr val="002E6D"/>
              </a:buClr>
              <a:buSzPts val="4900"/>
              <a:buNone/>
              <a:defRPr sz="4900">
                <a:solidFill>
                  <a:srgbClr val="002E6D"/>
                </a:solidFill>
              </a:defRPr>
            </a:lvl6pPr>
            <a:lvl7pPr lvl="6">
              <a:spcBef>
                <a:spcPts val="0"/>
              </a:spcBef>
              <a:spcAft>
                <a:spcPts val="0"/>
              </a:spcAft>
              <a:buClr>
                <a:srgbClr val="002E6D"/>
              </a:buClr>
              <a:buSzPts val="4900"/>
              <a:buNone/>
              <a:defRPr sz="4900">
                <a:solidFill>
                  <a:srgbClr val="002E6D"/>
                </a:solidFill>
              </a:defRPr>
            </a:lvl7pPr>
            <a:lvl8pPr lvl="7">
              <a:spcBef>
                <a:spcPts val="0"/>
              </a:spcBef>
              <a:spcAft>
                <a:spcPts val="0"/>
              </a:spcAft>
              <a:buClr>
                <a:srgbClr val="002E6D"/>
              </a:buClr>
              <a:buSzPts val="4900"/>
              <a:buNone/>
              <a:defRPr sz="4900">
                <a:solidFill>
                  <a:srgbClr val="002E6D"/>
                </a:solidFill>
              </a:defRPr>
            </a:lvl8pPr>
            <a:lvl9pPr lvl="8">
              <a:spcBef>
                <a:spcPts val="0"/>
              </a:spcBef>
              <a:spcAft>
                <a:spcPts val="0"/>
              </a:spcAft>
              <a:buClr>
                <a:srgbClr val="002E6D"/>
              </a:buClr>
              <a:buSzPts val="4900"/>
              <a:buNone/>
              <a:defRPr sz="4900">
                <a:solidFill>
                  <a:srgbClr val="002E6D"/>
                </a:solidFill>
              </a:defRPr>
            </a:lvl9pPr>
          </a:lstStyle>
          <a:p>
            <a:endParaRPr dirty="0"/>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2" name="Google Shape;32;p6"/>
          <p:cNvSpPr txBox="1">
            <a:spLocks noGrp="1"/>
          </p:cNvSpPr>
          <p:nvPr>
            <p:ph type="subTitle" idx="1"/>
          </p:nvPr>
        </p:nvSpPr>
        <p:spPr>
          <a:xfrm>
            <a:off x="3258750" y="3479800"/>
            <a:ext cx="4487100" cy="459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100"/>
              <a:buFont typeface="Open Sans"/>
              <a:buNone/>
              <a:defRPr sz="2100">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33"/>
        <p:cNvGrpSpPr/>
        <p:nvPr/>
      </p:nvGrpSpPr>
      <p:grpSpPr>
        <a:xfrm>
          <a:off x="0" y="0"/>
          <a:ext cx="0" cy="0"/>
          <a:chOff x="0" y="0"/>
          <a:chExt cx="0" cy="0"/>
        </a:xfrm>
      </p:grpSpPr>
      <p:pic>
        <p:nvPicPr>
          <p:cNvPr id="7" name="Picture 6" descr="A picture containing text, computer, indoor, computer&#10;&#10;Description automatically generated">
            <a:extLst>
              <a:ext uri="{FF2B5EF4-FFF2-40B4-BE49-F238E27FC236}">
                <a16:creationId xmlns:a16="http://schemas.microsoft.com/office/drawing/2014/main" id="{2CBD66B3-F69A-DBC9-D88B-7BA1033B75BC}"/>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5" name="Google Shape;35;p7"/>
          <p:cNvSpPr txBox="1">
            <a:spLocks noGrp="1"/>
          </p:cNvSpPr>
          <p:nvPr>
            <p:ph type="title"/>
          </p:nvPr>
        </p:nvSpPr>
        <p:spPr>
          <a:xfrm>
            <a:off x="1469571" y="485800"/>
            <a:ext cx="6659662" cy="1569300"/>
          </a:xfrm>
          <a:prstGeom prst="rect">
            <a:avLst/>
          </a:prstGeom>
        </p:spPr>
        <p:txBody>
          <a:bodyPr spcFirstLastPara="1" wrap="square" lIns="91425" tIns="91425" rIns="91425" bIns="91425" anchor="t" anchorCtr="0">
            <a:normAutofit/>
          </a:bodyPr>
          <a:lstStyle>
            <a:lvl1pPr lvl="0" rtl="0">
              <a:spcBef>
                <a:spcPts val="0"/>
              </a:spcBef>
              <a:spcAft>
                <a:spcPts val="0"/>
              </a:spcAft>
              <a:buSzPts val="4900"/>
              <a:buNone/>
              <a:defRPr sz="4900">
                <a:latin typeface="Arial Unicode MS" panose="020B0604020202020204" pitchFamily="34" charset="-128"/>
                <a:ea typeface="Arial Unicode MS" panose="020B0604020202020204" pitchFamily="34" charset="-128"/>
                <a:cs typeface="Arial Unicode MS" panose="020B0604020202020204" pitchFamily="34" charset="-128"/>
              </a:defRPr>
            </a:lvl1pPr>
            <a:lvl2pPr lvl="1" rtl="0">
              <a:spcBef>
                <a:spcPts val="0"/>
              </a:spcBef>
              <a:spcAft>
                <a:spcPts val="0"/>
              </a:spcAft>
              <a:buClr>
                <a:srgbClr val="002E6D"/>
              </a:buClr>
              <a:buSzPts val="4900"/>
              <a:buNone/>
              <a:defRPr sz="4900">
                <a:solidFill>
                  <a:srgbClr val="002E6D"/>
                </a:solidFill>
              </a:defRPr>
            </a:lvl2pPr>
            <a:lvl3pPr lvl="2" rtl="0">
              <a:spcBef>
                <a:spcPts val="0"/>
              </a:spcBef>
              <a:spcAft>
                <a:spcPts val="0"/>
              </a:spcAft>
              <a:buClr>
                <a:srgbClr val="002E6D"/>
              </a:buClr>
              <a:buSzPts val="4900"/>
              <a:buNone/>
              <a:defRPr sz="4900">
                <a:solidFill>
                  <a:srgbClr val="002E6D"/>
                </a:solidFill>
              </a:defRPr>
            </a:lvl3pPr>
            <a:lvl4pPr lvl="3" rtl="0">
              <a:spcBef>
                <a:spcPts val="0"/>
              </a:spcBef>
              <a:spcAft>
                <a:spcPts val="0"/>
              </a:spcAft>
              <a:buClr>
                <a:srgbClr val="002E6D"/>
              </a:buClr>
              <a:buSzPts val="4900"/>
              <a:buNone/>
              <a:defRPr sz="4900">
                <a:solidFill>
                  <a:srgbClr val="002E6D"/>
                </a:solidFill>
              </a:defRPr>
            </a:lvl4pPr>
            <a:lvl5pPr lvl="4" rtl="0">
              <a:spcBef>
                <a:spcPts val="0"/>
              </a:spcBef>
              <a:spcAft>
                <a:spcPts val="0"/>
              </a:spcAft>
              <a:buClr>
                <a:srgbClr val="002E6D"/>
              </a:buClr>
              <a:buSzPts val="4900"/>
              <a:buNone/>
              <a:defRPr sz="4900">
                <a:solidFill>
                  <a:srgbClr val="002E6D"/>
                </a:solidFill>
              </a:defRPr>
            </a:lvl5pPr>
            <a:lvl6pPr lvl="5" rtl="0">
              <a:spcBef>
                <a:spcPts val="0"/>
              </a:spcBef>
              <a:spcAft>
                <a:spcPts val="0"/>
              </a:spcAft>
              <a:buClr>
                <a:srgbClr val="002E6D"/>
              </a:buClr>
              <a:buSzPts val="4900"/>
              <a:buNone/>
              <a:defRPr sz="4900">
                <a:solidFill>
                  <a:srgbClr val="002E6D"/>
                </a:solidFill>
              </a:defRPr>
            </a:lvl6pPr>
            <a:lvl7pPr lvl="6" rtl="0">
              <a:spcBef>
                <a:spcPts val="0"/>
              </a:spcBef>
              <a:spcAft>
                <a:spcPts val="0"/>
              </a:spcAft>
              <a:buClr>
                <a:srgbClr val="002E6D"/>
              </a:buClr>
              <a:buSzPts val="4900"/>
              <a:buNone/>
              <a:defRPr sz="4900">
                <a:solidFill>
                  <a:srgbClr val="002E6D"/>
                </a:solidFill>
              </a:defRPr>
            </a:lvl7pPr>
            <a:lvl8pPr lvl="7" rtl="0">
              <a:spcBef>
                <a:spcPts val="0"/>
              </a:spcBef>
              <a:spcAft>
                <a:spcPts val="0"/>
              </a:spcAft>
              <a:buClr>
                <a:srgbClr val="002E6D"/>
              </a:buClr>
              <a:buSzPts val="4900"/>
              <a:buNone/>
              <a:defRPr sz="4900">
                <a:solidFill>
                  <a:srgbClr val="002E6D"/>
                </a:solidFill>
              </a:defRPr>
            </a:lvl8pPr>
            <a:lvl9pPr lvl="8" rtl="0">
              <a:spcBef>
                <a:spcPts val="0"/>
              </a:spcBef>
              <a:spcAft>
                <a:spcPts val="0"/>
              </a:spcAft>
              <a:buClr>
                <a:srgbClr val="002E6D"/>
              </a:buClr>
              <a:buSzPts val="4900"/>
              <a:buNone/>
              <a:defRPr sz="4900">
                <a:solidFill>
                  <a:srgbClr val="002E6D"/>
                </a:solidFill>
              </a:defRPr>
            </a:lvl9pPr>
          </a:lstStyle>
          <a:p>
            <a:endParaRPr dirty="0"/>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7" name="Google Shape;37;p7"/>
          <p:cNvSpPr txBox="1">
            <a:spLocks noGrp="1"/>
          </p:cNvSpPr>
          <p:nvPr>
            <p:ph type="body" idx="1"/>
          </p:nvPr>
        </p:nvSpPr>
        <p:spPr>
          <a:xfrm>
            <a:off x="1469571" y="2054975"/>
            <a:ext cx="6659662" cy="30018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sz="1800">
                <a:latin typeface="Arial Unicode MS" panose="020B0604020202020204" pitchFamily="34" charset="-128"/>
                <a:ea typeface="Arial Unicode MS" panose="020B0604020202020204" pitchFamily="34" charset="-128"/>
                <a:cs typeface="Arial Unicode MS" panose="020B0604020202020204" pitchFamily="34" charset="-128"/>
              </a:defRPr>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8EC3865F-CB8B-5DBC-2CB5-2C7905AB0AEB}"/>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9" name="Google Shape;39;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1" name="Google Shape;41;p8"/>
          <p:cNvSpPr txBox="1">
            <a:spLocks noGrp="1"/>
          </p:cNvSpPr>
          <p:nvPr>
            <p:ph type="title"/>
          </p:nvPr>
        </p:nvSpPr>
        <p:spPr>
          <a:xfrm>
            <a:off x="393975" y="1640925"/>
            <a:ext cx="53304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CB003D"/>
              </a:buClr>
              <a:buSzPts val="4900"/>
              <a:buNone/>
              <a:defRPr sz="4900">
                <a:solidFill>
                  <a:srgbClr val="CB003D"/>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lvl="1" rtl="0">
              <a:spcBef>
                <a:spcPts val="0"/>
              </a:spcBef>
              <a:spcAft>
                <a:spcPts val="0"/>
              </a:spcAft>
              <a:buClr>
                <a:srgbClr val="002E6D"/>
              </a:buClr>
              <a:buSzPts val="4900"/>
              <a:buNone/>
              <a:defRPr sz="4900">
                <a:solidFill>
                  <a:srgbClr val="002E6D"/>
                </a:solidFill>
              </a:defRPr>
            </a:lvl2pPr>
            <a:lvl3pPr lvl="2" rtl="0">
              <a:spcBef>
                <a:spcPts val="0"/>
              </a:spcBef>
              <a:spcAft>
                <a:spcPts val="0"/>
              </a:spcAft>
              <a:buClr>
                <a:srgbClr val="002E6D"/>
              </a:buClr>
              <a:buSzPts val="4900"/>
              <a:buNone/>
              <a:defRPr sz="4900">
                <a:solidFill>
                  <a:srgbClr val="002E6D"/>
                </a:solidFill>
              </a:defRPr>
            </a:lvl3pPr>
            <a:lvl4pPr lvl="3" rtl="0">
              <a:spcBef>
                <a:spcPts val="0"/>
              </a:spcBef>
              <a:spcAft>
                <a:spcPts val="0"/>
              </a:spcAft>
              <a:buClr>
                <a:srgbClr val="002E6D"/>
              </a:buClr>
              <a:buSzPts val="4900"/>
              <a:buNone/>
              <a:defRPr sz="4900">
                <a:solidFill>
                  <a:srgbClr val="002E6D"/>
                </a:solidFill>
              </a:defRPr>
            </a:lvl4pPr>
            <a:lvl5pPr lvl="4" rtl="0">
              <a:spcBef>
                <a:spcPts val="0"/>
              </a:spcBef>
              <a:spcAft>
                <a:spcPts val="0"/>
              </a:spcAft>
              <a:buClr>
                <a:srgbClr val="002E6D"/>
              </a:buClr>
              <a:buSzPts val="4900"/>
              <a:buNone/>
              <a:defRPr sz="4900">
                <a:solidFill>
                  <a:srgbClr val="002E6D"/>
                </a:solidFill>
              </a:defRPr>
            </a:lvl5pPr>
            <a:lvl6pPr lvl="5" rtl="0">
              <a:spcBef>
                <a:spcPts val="0"/>
              </a:spcBef>
              <a:spcAft>
                <a:spcPts val="0"/>
              </a:spcAft>
              <a:buClr>
                <a:srgbClr val="002E6D"/>
              </a:buClr>
              <a:buSzPts val="4900"/>
              <a:buNone/>
              <a:defRPr sz="4900">
                <a:solidFill>
                  <a:srgbClr val="002E6D"/>
                </a:solidFill>
              </a:defRPr>
            </a:lvl6pPr>
            <a:lvl7pPr lvl="6" rtl="0">
              <a:spcBef>
                <a:spcPts val="0"/>
              </a:spcBef>
              <a:spcAft>
                <a:spcPts val="0"/>
              </a:spcAft>
              <a:buClr>
                <a:srgbClr val="002E6D"/>
              </a:buClr>
              <a:buSzPts val="4900"/>
              <a:buNone/>
              <a:defRPr sz="4900">
                <a:solidFill>
                  <a:srgbClr val="002E6D"/>
                </a:solidFill>
              </a:defRPr>
            </a:lvl7pPr>
            <a:lvl8pPr lvl="7" rtl="0">
              <a:spcBef>
                <a:spcPts val="0"/>
              </a:spcBef>
              <a:spcAft>
                <a:spcPts val="0"/>
              </a:spcAft>
              <a:buClr>
                <a:srgbClr val="002E6D"/>
              </a:buClr>
              <a:buSzPts val="4900"/>
              <a:buNone/>
              <a:defRPr sz="4900">
                <a:solidFill>
                  <a:srgbClr val="002E6D"/>
                </a:solidFill>
              </a:defRPr>
            </a:lvl8pPr>
            <a:lvl9pPr lvl="8" rtl="0">
              <a:spcBef>
                <a:spcPts val="0"/>
              </a:spcBef>
              <a:spcAft>
                <a:spcPts val="0"/>
              </a:spcAft>
              <a:buClr>
                <a:srgbClr val="002E6D"/>
              </a:buClr>
              <a:buSzPts val="4900"/>
              <a:buNone/>
              <a:defRPr sz="4900">
                <a:solidFill>
                  <a:srgbClr val="002E6D"/>
                </a:solidFill>
              </a:defRPr>
            </a:lvl9pPr>
          </a:lstStyle>
          <a:p>
            <a:endParaRPr dirty="0"/>
          </a:p>
        </p:txBody>
      </p:sp>
      <p:sp>
        <p:nvSpPr>
          <p:cNvPr id="42" name="Google Shape;42;p8"/>
          <p:cNvSpPr txBox="1">
            <a:spLocks noGrp="1"/>
          </p:cNvSpPr>
          <p:nvPr>
            <p:ph type="subTitle" idx="1"/>
          </p:nvPr>
        </p:nvSpPr>
        <p:spPr>
          <a:xfrm>
            <a:off x="510675" y="3358175"/>
            <a:ext cx="4487100" cy="459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100"/>
              <a:buFont typeface="Open Sans"/>
              <a:buNone/>
              <a:defRPr sz="2100">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8"/>
        <p:cNvGrpSpPr/>
        <p:nvPr/>
      </p:nvGrpSpPr>
      <p:grpSpPr>
        <a:xfrm>
          <a:off x="0" y="0"/>
          <a:ext cx="0" cy="0"/>
          <a:chOff x="0" y="0"/>
          <a:chExt cx="0" cy="0"/>
        </a:xfrm>
      </p:grpSpPr>
      <p:pic>
        <p:nvPicPr>
          <p:cNvPr id="5" name="Picture 4" descr="A picture containing computer, computer&#10;&#10;Description automatically generated">
            <a:extLst>
              <a:ext uri="{FF2B5EF4-FFF2-40B4-BE49-F238E27FC236}">
                <a16:creationId xmlns:a16="http://schemas.microsoft.com/office/drawing/2014/main" id="{2252349C-316F-B2FD-A27A-DAEE727B0607}"/>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50" name="Google Shape;50;p10"/>
          <p:cNvSpPr txBox="1">
            <a:spLocks noGrp="1"/>
          </p:cNvSpPr>
          <p:nvPr>
            <p:ph type="title"/>
          </p:nvPr>
        </p:nvSpPr>
        <p:spPr>
          <a:xfrm>
            <a:off x="1302975" y="1422675"/>
            <a:ext cx="6367800" cy="2358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4800">
                <a:latin typeface="Arial Unicode MS" panose="020B0604020202020204" pitchFamily="34" charset="-128"/>
                <a:ea typeface="Arial Unicode MS" panose="020B0604020202020204" pitchFamily="34" charset="-128"/>
                <a:cs typeface="Arial Unicode MS" panose="020B0604020202020204" pitchFamily="34" charset="-128"/>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dirty="0"/>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pic>
        <p:nvPicPr>
          <p:cNvPr id="11" name="Picture 10" descr="A picture containing background pattern&#10;&#10;Description automatically generated">
            <a:extLst>
              <a:ext uri="{FF2B5EF4-FFF2-40B4-BE49-F238E27FC236}">
                <a16:creationId xmlns:a16="http://schemas.microsoft.com/office/drawing/2014/main" id="{68EAE65E-FF81-EC64-6718-4A8AD36FE19E}"/>
              </a:ext>
            </a:extLst>
          </p:cNvPr>
          <p:cNvPicPr>
            <a:picLocks noChangeAspect="1"/>
          </p:cNvPicPr>
          <p:nvPr userDrawn="1"/>
        </p:nvPicPr>
        <p:blipFill>
          <a:blip r:embed="rId2"/>
          <a:stretch>
            <a:fillRect/>
          </a:stretch>
        </p:blipFill>
        <p:spPr>
          <a:xfrm>
            <a:off x="-1" y="0"/>
            <a:ext cx="9144001" cy="5143500"/>
          </a:xfrm>
          <a:prstGeom prst="rect">
            <a:avLst/>
          </a:prstGeom>
        </p:spPr>
      </p:pic>
      <p:sp>
        <p:nvSpPr>
          <p:cNvPr id="54" name="Google Shape;54;p11"/>
          <p:cNvSpPr txBox="1">
            <a:spLocks noGrp="1"/>
          </p:cNvSpPr>
          <p:nvPr>
            <p:ph type="body" idx="1"/>
          </p:nvPr>
        </p:nvSpPr>
        <p:spPr>
          <a:xfrm>
            <a:off x="2492829" y="1628425"/>
            <a:ext cx="6204857" cy="27732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2100"/>
              <a:buNone/>
              <a:defRPr>
                <a:latin typeface="Arial Unicode MS" panose="020B0604020202020204" pitchFamily="34" charset="-128"/>
                <a:ea typeface="Arial Unicode MS" panose="020B0604020202020204" pitchFamily="34" charset="-128"/>
                <a:cs typeface="Arial Unicode MS" panose="020B0604020202020204" pitchFamily="34" charset="-128"/>
              </a:defRPr>
            </a:lvl1pPr>
          </a:lstStyle>
          <a:p>
            <a:endParaRPr dirty="0"/>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11"/>
          <p:cNvSpPr txBox="1">
            <a:spLocks noGrp="1"/>
          </p:cNvSpPr>
          <p:nvPr>
            <p:ph type="title"/>
          </p:nvPr>
        </p:nvSpPr>
        <p:spPr>
          <a:xfrm>
            <a:off x="2492829" y="753925"/>
            <a:ext cx="6204857" cy="874500"/>
          </a:xfrm>
          <a:prstGeom prst="rect">
            <a:avLst/>
          </a:prstGeom>
        </p:spPr>
        <p:txBody>
          <a:bodyPr spcFirstLastPara="1" wrap="square" lIns="91425" tIns="91425" rIns="91425" bIns="91425" anchor="ctr" anchorCtr="0">
            <a:normAutofit/>
          </a:bodyPr>
          <a:lstStyle>
            <a:lvl1pPr lvl="0" rtl="0">
              <a:spcBef>
                <a:spcPts val="0"/>
              </a:spcBef>
              <a:spcAft>
                <a:spcPts val="0"/>
              </a:spcAft>
              <a:buSzPts val="3000"/>
              <a:buNone/>
              <a:defRPr sz="3000">
                <a:latin typeface="Arial Unicode MS" panose="020B0604020202020204" pitchFamily="34" charset="-128"/>
                <a:ea typeface="Arial Unicode MS" panose="020B0604020202020204" pitchFamily="34" charset="-128"/>
                <a:cs typeface="Arial Unicode MS" panose="020B0604020202020204" pitchFamily="34" charset="-128"/>
              </a:defRPr>
            </a:lvl1pPr>
            <a:lvl2pPr lvl="1" algn="ctr" rtl="0">
              <a:spcBef>
                <a:spcPts val="0"/>
              </a:spcBef>
              <a:spcAft>
                <a:spcPts val="0"/>
              </a:spcAft>
              <a:buSzPts val="5200"/>
              <a:buFont typeface="Open Sans"/>
              <a:buNone/>
              <a:defRPr sz="5200">
                <a:latin typeface="Open Sans"/>
                <a:ea typeface="Open Sans"/>
                <a:cs typeface="Open Sans"/>
                <a:sym typeface="Open Sans"/>
              </a:defRPr>
            </a:lvl2pPr>
            <a:lvl3pPr lvl="2" algn="ctr" rtl="0">
              <a:spcBef>
                <a:spcPts val="0"/>
              </a:spcBef>
              <a:spcAft>
                <a:spcPts val="0"/>
              </a:spcAft>
              <a:buSzPts val="5200"/>
              <a:buFont typeface="Open Sans"/>
              <a:buNone/>
              <a:defRPr sz="5200">
                <a:latin typeface="Open Sans"/>
                <a:ea typeface="Open Sans"/>
                <a:cs typeface="Open Sans"/>
                <a:sym typeface="Open Sans"/>
              </a:defRPr>
            </a:lvl3pPr>
            <a:lvl4pPr lvl="3" algn="ctr" rtl="0">
              <a:spcBef>
                <a:spcPts val="0"/>
              </a:spcBef>
              <a:spcAft>
                <a:spcPts val="0"/>
              </a:spcAft>
              <a:buSzPts val="5200"/>
              <a:buFont typeface="Open Sans"/>
              <a:buNone/>
              <a:defRPr sz="5200">
                <a:latin typeface="Open Sans"/>
                <a:ea typeface="Open Sans"/>
                <a:cs typeface="Open Sans"/>
                <a:sym typeface="Open Sans"/>
              </a:defRPr>
            </a:lvl4pPr>
            <a:lvl5pPr lvl="4" algn="ctr" rtl="0">
              <a:spcBef>
                <a:spcPts val="0"/>
              </a:spcBef>
              <a:spcAft>
                <a:spcPts val="0"/>
              </a:spcAft>
              <a:buSzPts val="5200"/>
              <a:buFont typeface="Open Sans"/>
              <a:buNone/>
              <a:defRPr sz="5200">
                <a:latin typeface="Open Sans"/>
                <a:ea typeface="Open Sans"/>
                <a:cs typeface="Open Sans"/>
                <a:sym typeface="Open Sans"/>
              </a:defRPr>
            </a:lvl5pPr>
            <a:lvl6pPr lvl="5" algn="ctr" rtl="0">
              <a:spcBef>
                <a:spcPts val="0"/>
              </a:spcBef>
              <a:spcAft>
                <a:spcPts val="0"/>
              </a:spcAft>
              <a:buSzPts val="5200"/>
              <a:buFont typeface="Open Sans"/>
              <a:buNone/>
              <a:defRPr sz="5200">
                <a:latin typeface="Open Sans"/>
                <a:ea typeface="Open Sans"/>
                <a:cs typeface="Open Sans"/>
                <a:sym typeface="Open Sans"/>
              </a:defRPr>
            </a:lvl6pPr>
            <a:lvl7pPr lvl="6" algn="ctr" rtl="0">
              <a:spcBef>
                <a:spcPts val="0"/>
              </a:spcBef>
              <a:spcAft>
                <a:spcPts val="0"/>
              </a:spcAft>
              <a:buSzPts val="5200"/>
              <a:buFont typeface="Open Sans"/>
              <a:buNone/>
              <a:defRPr sz="5200">
                <a:latin typeface="Open Sans"/>
                <a:ea typeface="Open Sans"/>
                <a:cs typeface="Open Sans"/>
                <a:sym typeface="Open Sans"/>
              </a:defRPr>
            </a:lvl7pPr>
            <a:lvl8pPr lvl="7" algn="ctr" rtl="0">
              <a:spcBef>
                <a:spcPts val="0"/>
              </a:spcBef>
              <a:spcAft>
                <a:spcPts val="0"/>
              </a:spcAft>
              <a:buSzPts val="5200"/>
              <a:buFont typeface="Open Sans"/>
              <a:buNone/>
              <a:defRPr sz="5200">
                <a:latin typeface="Open Sans"/>
                <a:ea typeface="Open Sans"/>
                <a:cs typeface="Open Sans"/>
                <a:sym typeface="Open Sans"/>
              </a:defRPr>
            </a:lvl8pPr>
            <a:lvl9pPr lvl="8" algn="ctr" rtl="0">
              <a:spcBef>
                <a:spcPts val="0"/>
              </a:spcBef>
              <a:spcAft>
                <a:spcPts val="0"/>
              </a:spcAft>
              <a:buSzPts val="5200"/>
              <a:buFont typeface="Open Sans"/>
              <a:buNone/>
              <a:defRPr sz="5200">
                <a:latin typeface="Open Sans"/>
                <a:ea typeface="Open Sans"/>
                <a:cs typeface="Open Sans"/>
                <a:sym typeface="Open Sans"/>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JSBDC Template ">
  <p:cSld name="BIG_NUMBER">
    <p:spTree>
      <p:nvGrpSpPr>
        <p:cNvPr id="1" name="Shape 57"/>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3A8D4270-9B5B-2E5E-2803-E02EC3C9019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59" name="Google Shape;59;p12"/>
          <p:cNvSpPr txBox="1">
            <a:spLocks noGrp="1"/>
          </p:cNvSpPr>
          <p:nvPr>
            <p:ph type="title" hasCustomPrompt="1"/>
          </p:nvPr>
        </p:nvSpPr>
        <p:spPr>
          <a:xfrm>
            <a:off x="311700" y="1191250"/>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atin typeface="Arial Unicode MS" panose="020B0604020202020204" pitchFamily="34" charset="-128"/>
                <a:ea typeface="Arial Unicode MS" panose="020B0604020202020204" pitchFamily="34" charset="-128"/>
                <a:cs typeface="Arial Unicode MS" panose="020B0604020202020204" pitchFamily="34" charset="-128"/>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rPr dirty="0"/>
              <a:t>xx%</a:t>
            </a:r>
          </a:p>
        </p:txBody>
      </p:sp>
      <p:sp>
        <p:nvSpPr>
          <p:cNvPr id="60" name="Google Shape;6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12"/>
          <p:cNvSpPr txBox="1">
            <a:spLocks noGrp="1"/>
          </p:cNvSpPr>
          <p:nvPr>
            <p:ph type="subTitle" idx="1"/>
          </p:nvPr>
        </p:nvSpPr>
        <p:spPr>
          <a:xfrm>
            <a:off x="2261650" y="3054175"/>
            <a:ext cx="4487100" cy="459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700"/>
              <a:buFont typeface="Open Sans"/>
              <a:buNone/>
              <a:defRPr sz="1700">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62"/>
        <p:cNvGrpSpPr/>
        <p:nvPr/>
      </p:nvGrpSpPr>
      <p:grpSpPr>
        <a:xfrm>
          <a:off x="0" y="0"/>
          <a:ext cx="0" cy="0"/>
          <a:chOff x="0" y="0"/>
          <a:chExt cx="0" cy="0"/>
        </a:xfrm>
      </p:grpSpPr>
      <p:sp>
        <p:nvSpPr>
          <p:cNvPr id="63" name="Google Shape;63;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4" name="Google Shape;64;p13"/>
          <p:cNvSpPr/>
          <p:nvPr/>
        </p:nvSpPr>
        <p:spPr>
          <a:xfrm>
            <a:off x="-40050" y="-33450"/>
            <a:ext cx="9224100" cy="52104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Background pattern&#10;&#10;Description automatically generated">
            <a:extLst>
              <a:ext uri="{FF2B5EF4-FFF2-40B4-BE49-F238E27FC236}">
                <a16:creationId xmlns:a16="http://schemas.microsoft.com/office/drawing/2014/main" id="{09AC0992-806B-331C-02E7-A657EC714E02}"/>
              </a:ext>
            </a:extLst>
          </p:cNvPr>
          <p:cNvPicPr>
            <a:picLocks noChangeAspect="1"/>
          </p:cNvPicPr>
          <p:nvPr userDrawn="1"/>
        </p:nvPicPr>
        <p:blipFill>
          <a:blip r:embed="rId2"/>
          <a:stretch>
            <a:fillRect/>
          </a:stretch>
        </p:blipFill>
        <p:spPr>
          <a:xfrm>
            <a:off x="-40050" y="-66900"/>
            <a:ext cx="9224100" cy="5243850"/>
          </a:xfrm>
          <a:prstGeom prst="rect">
            <a:avLst/>
          </a:prstGeom>
        </p:spPr>
      </p:pic>
    </p:spTree>
    <p:extLst>
      <p:ext uri="{BB962C8B-B14F-4D97-AF65-F5344CB8AC3E}">
        <p14:creationId xmlns:p14="http://schemas.microsoft.com/office/powerpoint/2010/main" val="2841650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002E6D"/>
              </a:buClr>
              <a:buSzPts val="2800"/>
              <a:buFont typeface="Open Sans"/>
              <a:buNone/>
              <a:defRPr sz="2800" b="1">
                <a:solidFill>
                  <a:srgbClr val="002E6D"/>
                </a:solidFill>
                <a:latin typeface="Open Sans"/>
                <a:ea typeface="Open Sans"/>
                <a:cs typeface="Open Sans"/>
                <a:sym typeface="Open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61950">
              <a:lnSpc>
                <a:spcPct val="115000"/>
              </a:lnSpc>
              <a:spcBef>
                <a:spcPts val="0"/>
              </a:spcBef>
              <a:spcAft>
                <a:spcPts val="0"/>
              </a:spcAft>
              <a:buClr>
                <a:srgbClr val="434343"/>
              </a:buClr>
              <a:buSzPts val="2100"/>
              <a:buFont typeface="Open Sans"/>
              <a:buChar char="●"/>
              <a:defRPr sz="2100">
                <a:solidFill>
                  <a:srgbClr val="434343"/>
                </a:solidFill>
                <a:latin typeface="Open Sans"/>
                <a:ea typeface="Open Sans"/>
                <a:cs typeface="Open Sans"/>
                <a:sym typeface="Open Sans"/>
              </a:defRPr>
            </a:lvl1pPr>
            <a:lvl2pPr marL="914400" lvl="1"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2pPr>
            <a:lvl3pPr marL="1371600" lvl="2"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3pPr>
            <a:lvl4pPr marL="1828800" lvl="3"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4pPr>
            <a:lvl5pPr marL="2286000" lvl="4"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5pPr>
            <a:lvl6pPr marL="2743200" lvl="5"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6pPr>
            <a:lvl7pPr marL="3200400" lvl="6"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7pPr>
            <a:lvl8pPr marL="3657600" lvl="7"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8pPr>
            <a:lvl9pPr marL="4114800" lvl="8" indent="-336550">
              <a:lnSpc>
                <a:spcPct val="115000"/>
              </a:lnSpc>
              <a:spcBef>
                <a:spcPts val="0"/>
              </a:spcBef>
              <a:spcAft>
                <a:spcPts val="0"/>
              </a:spcAft>
              <a:buClr>
                <a:srgbClr val="434343"/>
              </a:buClr>
              <a:buSzPts val="1700"/>
              <a:buFont typeface="Open Sans"/>
              <a:buChar char="■"/>
              <a:defRPr sz="1700">
                <a:solidFill>
                  <a:srgbClr val="434343"/>
                </a:solidFill>
                <a:latin typeface="Open Sans"/>
                <a:ea typeface="Open Sans"/>
                <a:cs typeface="Open Sans"/>
                <a:sym typeface="Open Sans"/>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61" r:id="rId2"/>
    <p:sldLayoutId id="2147483652" r:id="rId3"/>
    <p:sldLayoutId id="2147483653" r:id="rId4"/>
    <p:sldLayoutId id="2147483654" r:id="rId5"/>
    <p:sldLayoutId id="2147483656" r:id="rId6"/>
    <p:sldLayoutId id="2147483657" r:id="rId7"/>
    <p:sldLayoutId id="2147483658" r:id="rId8"/>
    <p:sldLayoutId id="214748366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7.emf"/><Relationship Id="rId7" Type="http://schemas.openxmlformats.org/officeDocument/2006/relationships/image" Target="../media/image21.emf"/><Relationship Id="rId12" Type="http://schemas.openxmlformats.org/officeDocument/2006/relationships/image" Target="../media/image26.png"/><Relationship Id="rId2" Type="http://schemas.openxmlformats.org/officeDocument/2006/relationships/image" Target="../media/image16.emf"/><Relationship Id="rId1" Type="http://schemas.openxmlformats.org/officeDocument/2006/relationships/slideLayout" Target="../slideLayouts/slideLayout5.xml"/><Relationship Id="rId6" Type="http://schemas.openxmlformats.org/officeDocument/2006/relationships/image" Target="../media/image20.emf"/><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image" Target="../media/image24.emf"/><Relationship Id="rId4" Type="http://schemas.openxmlformats.org/officeDocument/2006/relationships/image" Target="../media/image18.emf"/><Relationship Id="rId9" Type="http://schemas.openxmlformats.org/officeDocument/2006/relationships/image" Target="../media/image23.emf"/></Relationships>
</file>

<file path=ppt/slides/_rels/slide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ctrTitle"/>
          </p:nvPr>
        </p:nvSpPr>
        <p:spPr>
          <a:xfrm>
            <a:off x="217571" y="1866780"/>
            <a:ext cx="8520600" cy="11643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sz="3600" dirty="0">
                <a:solidFill>
                  <a:srgbClr val="002E6D"/>
                </a:solidFill>
                <a:latin typeface="Century Gothic" panose="020B0502020202020204" pitchFamily="34" charset="0"/>
                <a:ea typeface="Montserrat"/>
                <a:cs typeface="Montserrat"/>
                <a:sym typeface="Montserrat"/>
              </a:rPr>
              <a:t>NJ Small Business </a:t>
            </a:r>
            <a:endParaRPr sz="3600" dirty="0">
              <a:solidFill>
                <a:srgbClr val="002E6D"/>
              </a:solidFill>
              <a:latin typeface="Century Gothic" panose="020B0502020202020204" pitchFamily="34" charset="0"/>
              <a:ea typeface="Montserrat"/>
              <a:cs typeface="Montserrat"/>
              <a:sym typeface="Montserrat"/>
            </a:endParaRPr>
          </a:p>
          <a:p>
            <a:pPr marL="0" lvl="0" indent="0" algn="ctr" rtl="0">
              <a:spcBef>
                <a:spcPts val="0"/>
              </a:spcBef>
              <a:spcAft>
                <a:spcPts val="0"/>
              </a:spcAft>
              <a:buNone/>
            </a:pPr>
            <a:r>
              <a:rPr lang="en" sz="3600" dirty="0">
                <a:solidFill>
                  <a:srgbClr val="002E6D"/>
                </a:solidFill>
                <a:latin typeface="Century Gothic" panose="020B0502020202020204" pitchFamily="34" charset="0"/>
                <a:ea typeface="Montserrat"/>
                <a:cs typeface="Montserrat"/>
                <a:sym typeface="Montserrat"/>
              </a:rPr>
              <a:t>Development Centers</a:t>
            </a:r>
            <a:endParaRPr dirty="0">
              <a:solidFill>
                <a:srgbClr val="002E6D"/>
              </a:solidFill>
              <a:latin typeface="Century Gothic" panose="020B0502020202020204" pitchFamily="34" charset="0"/>
              <a:ea typeface="Montserrat"/>
              <a:cs typeface="Montserrat"/>
              <a:sym typeface="Montserrat"/>
            </a:endParaRPr>
          </a:p>
        </p:txBody>
      </p:sp>
      <p:sp>
        <p:nvSpPr>
          <p:cNvPr id="70" name="Google Shape;70;p14"/>
          <p:cNvSpPr txBox="1">
            <a:spLocks noGrp="1"/>
          </p:cNvSpPr>
          <p:nvPr>
            <p:ph type="subTitle" idx="1"/>
          </p:nvPr>
        </p:nvSpPr>
        <p:spPr>
          <a:xfrm>
            <a:off x="2328450" y="4595854"/>
            <a:ext cx="4487100" cy="407038"/>
          </a:xfrm>
          <a:prstGeom prst="rect">
            <a:avLst/>
          </a:prstGeom>
        </p:spPr>
        <p:txBody>
          <a:bodyPr spcFirstLastPara="1" wrap="square" lIns="91425" tIns="91425" rIns="91425" bIns="91425" anchor="t" anchorCtr="0">
            <a:normAutofit fontScale="47500" lnSpcReduction="20000"/>
          </a:bodyPr>
          <a:lstStyle/>
          <a:p>
            <a:pPr marL="0" lvl="0" indent="0" algn="ctr" rtl="0">
              <a:spcBef>
                <a:spcPts val="0"/>
              </a:spcBef>
              <a:spcAft>
                <a:spcPts val="0"/>
              </a:spcAft>
              <a:buNone/>
            </a:pPr>
            <a:endParaRPr lang="en" sz="3500" i="1" dirty="0">
              <a:solidFill>
                <a:srgbClr val="666666"/>
              </a:solidFill>
            </a:endParaRPr>
          </a:p>
          <a:p>
            <a:pPr marL="0" lvl="0" indent="0" algn="ctr" rtl="0">
              <a:spcBef>
                <a:spcPts val="0"/>
              </a:spcBef>
              <a:spcAft>
                <a:spcPts val="0"/>
              </a:spcAft>
              <a:buNone/>
            </a:pPr>
            <a:endParaRPr lang="en-US" sz="1400" dirty="0">
              <a:solidFill>
                <a:srgbClr val="666666"/>
              </a:solidFill>
            </a:endParaRPr>
          </a:p>
        </p:txBody>
      </p:sp>
      <p:pic>
        <p:nvPicPr>
          <p:cNvPr id="3" name="Picture 2" descr="A black background with blue text&#10;&#10;Description automatically generated">
            <a:extLst>
              <a:ext uri="{FF2B5EF4-FFF2-40B4-BE49-F238E27FC236}">
                <a16:creationId xmlns:a16="http://schemas.microsoft.com/office/drawing/2014/main" id="{9DAC015C-92A1-5611-CE96-D4B3F6FC4EC6}"/>
              </a:ext>
            </a:extLst>
          </p:cNvPr>
          <p:cNvPicPr>
            <a:picLocks noChangeAspect="1"/>
          </p:cNvPicPr>
          <p:nvPr/>
        </p:nvPicPr>
        <p:blipFill>
          <a:blip r:embed="rId3"/>
          <a:stretch>
            <a:fillRect/>
          </a:stretch>
        </p:blipFill>
        <p:spPr>
          <a:xfrm>
            <a:off x="3049519" y="3229205"/>
            <a:ext cx="3044962" cy="60836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E7F55-10F9-E296-5638-09592738B770}"/>
              </a:ext>
            </a:extLst>
          </p:cNvPr>
          <p:cNvSpPr>
            <a:spLocks noGrp="1"/>
          </p:cNvSpPr>
          <p:nvPr>
            <p:ph type="title"/>
          </p:nvPr>
        </p:nvSpPr>
        <p:spPr>
          <a:xfrm>
            <a:off x="4572000" y="2566470"/>
            <a:ext cx="5540774" cy="596349"/>
          </a:xfrm>
        </p:spPr>
        <p:txBody>
          <a:bodyPr>
            <a:noAutofit/>
          </a:bodyPr>
          <a:lstStyle/>
          <a:p>
            <a:r>
              <a:rPr lang="en-US" sz="2400" dirty="0"/>
              <a:t>Melissa Rosario</a:t>
            </a:r>
          </a:p>
        </p:txBody>
      </p:sp>
      <p:sp>
        <p:nvSpPr>
          <p:cNvPr id="4" name="Title 1">
            <a:extLst>
              <a:ext uri="{FF2B5EF4-FFF2-40B4-BE49-F238E27FC236}">
                <a16:creationId xmlns:a16="http://schemas.microsoft.com/office/drawing/2014/main" id="{707A9389-CB7E-7541-FD79-8CD12CB2A3AC}"/>
              </a:ext>
            </a:extLst>
          </p:cNvPr>
          <p:cNvSpPr txBox="1">
            <a:spLocks/>
          </p:cNvSpPr>
          <p:nvPr/>
        </p:nvSpPr>
        <p:spPr>
          <a:xfrm>
            <a:off x="4572000" y="3005005"/>
            <a:ext cx="5087549" cy="5963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E6D"/>
              </a:buClr>
              <a:buSzPts val="4900"/>
              <a:buFont typeface="Open Sans"/>
              <a:buNone/>
              <a:defRPr sz="4900" b="1" i="0" u="none" strike="noStrike" cap="none">
                <a:solidFill>
                  <a:srgbClr val="002E6D"/>
                </a:solidFill>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marR="0" lvl="1"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2pPr>
            <a:lvl3pPr marR="0" lvl="2"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3pPr>
            <a:lvl4pPr marR="0" lvl="3"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4pPr>
            <a:lvl5pPr marR="0" lvl="4"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5pPr>
            <a:lvl6pPr marR="0" lvl="5"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6pPr>
            <a:lvl7pPr marR="0" lvl="6"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7pPr>
            <a:lvl8pPr marR="0" lvl="7"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8pPr>
            <a:lvl9pPr marR="0" lvl="8" algn="l" rtl="0">
              <a:lnSpc>
                <a:spcPct val="100000"/>
              </a:lnSpc>
              <a:spcBef>
                <a:spcPts val="0"/>
              </a:spcBef>
              <a:spcAft>
                <a:spcPts val="0"/>
              </a:spcAft>
              <a:buClr>
                <a:srgbClr val="002E6D"/>
              </a:buClr>
              <a:buSzPts val="4900"/>
              <a:buFont typeface="Arial"/>
              <a:buNone/>
              <a:defRPr sz="4900" b="0" i="0" u="none" strike="noStrike" cap="none">
                <a:solidFill>
                  <a:srgbClr val="002E6D"/>
                </a:solidFill>
                <a:latin typeface="Arial"/>
                <a:ea typeface="Arial"/>
                <a:cs typeface="Arial"/>
                <a:sym typeface="Arial"/>
              </a:defRPr>
            </a:lvl9pPr>
          </a:lstStyle>
          <a:p>
            <a:r>
              <a:rPr lang="en-US" sz="1600" i="1" dirty="0">
                <a:solidFill>
                  <a:schemeClr val="tx1">
                    <a:lumMod val="75000"/>
                    <a:lumOff val="25000"/>
                  </a:schemeClr>
                </a:solidFill>
              </a:rPr>
              <a:t>Regional Director</a:t>
            </a:r>
          </a:p>
          <a:p>
            <a:r>
              <a:rPr lang="en-US" sz="1400" dirty="0">
                <a:solidFill>
                  <a:srgbClr val="D11242"/>
                </a:solidFill>
              </a:rPr>
              <a:t>NJSBDC</a:t>
            </a:r>
            <a:r>
              <a:rPr lang="en-US" sz="1600" b="0" i="1" dirty="0">
                <a:solidFill>
                  <a:srgbClr val="D11242"/>
                </a:solidFill>
              </a:rPr>
              <a:t> at William Paterson University</a:t>
            </a:r>
            <a:endParaRPr lang="en-US" sz="1600" dirty="0">
              <a:solidFill>
                <a:srgbClr val="D11242"/>
              </a:solidFill>
            </a:endParaRPr>
          </a:p>
        </p:txBody>
      </p:sp>
      <p:pic>
        <p:nvPicPr>
          <p:cNvPr id="5" name="Picture 4" descr="A black background with blue text&#10;&#10;Description automatically generated">
            <a:extLst>
              <a:ext uri="{FF2B5EF4-FFF2-40B4-BE49-F238E27FC236}">
                <a16:creationId xmlns:a16="http://schemas.microsoft.com/office/drawing/2014/main" id="{82BB6A61-49B4-3369-E026-DFAFF9FE410F}"/>
              </a:ext>
            </a:extLst>
          </p:cNvPr>
          <p:cNvPicPr>
            <a:picLocks noChangeAspect="1"/>
          </p:cNvPicPr>
          <p:nvPr/>
        </p:nvPicPr>
        <p:blipFill>
          <a:blip r:embed="rId2"/>
          <a:stretch>
            <a:fillRect/>
          </a:stretch>
        </p:blipFill>
        <p:spPr>
          <a:xfrm>
            <a:off x="2169884" y="236399"/>
            <a:ext cx="5827487" cy="1166705"/>
          </a:xfrm>
          <a:prstGeom prst="rect">
            <a:avLst/>
          </a:prstGeom>
        </p:spPr>
      </p:pic>
    </p:spTree>
    <p:extLst>
      <p:ext uri="{BB962C8B-B14F-4D97-AF65-F5344CB8AC3E}">
        <p14:creationId xmlns:p14="http://schemas.microsoft.com/office/powerpoint/2010/main" val="2672020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2784504" y="1923"/>
            <a:ext cx="6156212" cy="8166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200"/>
              </a:spcBef>
              <a:spcAft>
                <a:spcPts val="1200"/>
              </a:spcAft>
              <a:buNone/>
            </a:pPr>
            <a:r>
              <a:rPr lang="en" sz="5500" dirty="0">
                <a:solidFill>
                  <a:srgbClr val="002E6D"/>
                </a:solidFill>
                <a:latin typeface="Century Gothic" panose="020B0502020202020204" pitchFamily="34" charset="0"/>
                <a:ea typeface="Montserrat"/>
                <a:cs typeface="Montserrat"/>
                <a:sym typeface="Montserrat"/>
              </a:rPr>
              <a:t>Who </a:t>
            </a:r>
            <a:r>
              <a:rPr lang="en" sz="5500" dirty="0">
                <a:latin typeface="Century Gothic" panose="020B0502020202020204" pitchFamily="34" charset="0"/>
                <a:ea typeface="Montserrat"/>
                <a:cs typeface="Montserrat"/>
                <a:sym typeface="Montserrat"/>
              </a:rPr>
              <a:t>is the              </a:t>
            </a:r>
            <a:r>
              <a:rPr lang="en" sz="5500" dirty="0">
                <a:solidFill>
                  <a:srgbClr val="002E6D"/>
                </a:solidFill>
                <a:latin typeface="Century Gothic" panose="020B0502020202020204" pitchFamily="34" charset="0"/>
                <a:ea typeface="Montserrat"/>
                <a:cs typeface="Montserrat"/>
                <a:sym typeface="Montserrat"/>
              </a:rPr>
              <a:t>?</a:t>
            </a:r>
            <a:endParaRPr dirty="0">
              <a:latin typeface="Century Gothic" panose="020B0502020202020204" pitchFamily="34" charset="0"/>
              <a:ea typeface="Montserrat"/>
              <a:cs typeface="Montserrat"/>
              <a:sym typeface="Montserrat"/>
            </a:endParaRPr>
          </a:p>
        </p:txBody>
      </p:sp>
      <p:sp>
        <p:nvSpPr>
          <p:cNvPr id="77" name="Google Shape;77;p15"/>
          <p:cNvSpPr txBox="1">
            <a:spLocks noGrp="1"/>
          </p:cNvSpPr>
          <p:nvPr>
            <p:ph type="subTitle" idx="1"/>
          </p:nvPr>
        </p:nvSpPr>
        <p:spPr>
          <a:xfrm>
            <a:off x="3360925" y="1159574"/>
            <a:ext cx="5330400" cy="1910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dirty="0">
                <a:solidFill>
                  <a:srgbClr val="666666"/>
                </a:solidFill>
              </a:rPr>
              <a:t>The New Jersey Small Business Development Center (NJSBDC) at William Paterson University is one of the NJSBDC network </a:t>
            </a:r>
            <a:r>
              <a:rPr lang="en" sz="1600" b="1" dirty="0">
                <a:solidFill>
                  <a:srgbClr val="002060"/>
                </a:solidFill>
              </a:rPr>
              <a:t>premier providers of comprehensive services, and programs</a:t>
            </a:r>
            <a:r>
              <a:rPr lang="en" sz="1600" b="1" dirty="0">
                <a:solidFill>
                  <a:srgbClr val="666666"/>
                </a:solidFill>
              </a:rPr>
              <a:t> </a:t>
            </a:r>
            <a:r>
              <a:rPr lang="en" sz="1600" dirty="0">
                <a:solidFill>
                  <a:srgbClr val="666666"/>
                </a:solidFill>
              </a:rPr>
              <a:t>for small- and mid-sized businesses in New Jersey with wide infrastructure, diverse facilities, intellectual and knowledge capabilities, and private sector experts.</a:t>
            </a:r>
            <a:endParaRPr sz="1600" dirty="0">
              <a:solidFill>
                <a:srgbClr val="666666"/>
              </a:solidFill>
            </a:endParaRPr>
          </a:p>
        </p:txBody>
      </p:sp>
      <p:sp>
        <p:nvSpPr>
          <p:cNvPr id="80" name="Google Shape;80;p15"/>
          <p:cNvSpPr txBox="1">
            <a:spLocks noGrp="1"/>
          </p:cNvSpPr>
          <p:nvPr>
            <p:ph type="subTitle" idx="1"/>
          </p:nvPr>
        </p:nvSpPr>
        <p:spPr>
          <a:xfrm>
            <a:off x="3395725" y="3273077"/>
            <a:ext cx="5260800" cy="12372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Clr>
                <a:srgbClr val="666666"/>
              </a:buClr>
              <a:buSzPts val="1600"/>
              <a:buChar char="★"/>
            </a:pPr>
            <a:r>
              <a:rPr lang="en" sz="1600" dirty="0">
                <a:solidFill>
                  <a:srgbClr val="666666"/>
                </a:solidFill>
              </a:rPr>
              <a:t>28 Years of Service</a:t>
            </a:r>
            <a:endParaRPr sz="1600" dirty="0">
              <a:solidFill>
                <a:srgbClr val="666666"/>
              </a:solidFill>
            </a:endParaRPr>
          </a:p>
          <a:p>
            <a:pPr marL="457200" lvl="0" indent="-330200" algn="l" rtl="0">
              <a:lnSpc>
                <a:spcPct val="150000"/>
              </a:lnSpc>
              <a:spcBef>
                <a:spcPts val="0"/>
              </a:spcBef>
              <a:spcAft>
                <a:spcPts val="0"/>
              </a:spcAft>
              <a:buClr>
                <a:srgbClr val="666666"/>
              </a:buClr>
              <a:buSzPts val="1600"/>
              <a:buChar char="★"/>
            </a:pPr>
            <a:r>
              <a:rPr lang="en" sz="1600" dirty="0">
                <a:solidFill>
                  <a:srgbClr val="666666"/>
                </a:solidFill>
              </a:rPr>
              <a:t>Serving Passaic County</a:t>
            </a:r>
            <a:endParaRPr sz="1600" dirty="0">
              <a:solidFill>
                <a:srgbClr val="666666"/>
              </a:solidFill>
            </a:endParaRPr>
          </a:p>
          <a:p>
            <a:pPr marL="457200" lvl="0" indent="-330200" algn="l" rtl="0">
              <a:lnSpc>
                <a:spcPct val="150000"/>
              </a:lnSpc>
              <a:spcBef>
                <a:spcPts val="0"/>
              </a:spcBef>
              <a:spcAft>
                <a:spcPts val="0"/>
              </a:spcAft>
              <a:buClr>
                <a:srgbClr val="666666"/>
              </a:buClr>
              <a:buSzPts val="1600"/>
              <a:buChar char="★"/>
            </a:pPr>
            <a:r>
              <a:rPr lang="en" sz="1600" dirty="0">
                <a:solidFill>
                  <a:srgbClr val="666666"/>
                </a:solidFill>
              </a:rPr>
              <a:t>2 Offices</a:t>
            </a:r>
            <a:endParaRPr sz="1600" dirty="0">
              <a:solidFill>
                <a:srgbClr val="666666"/>
              </a:solidFill>
            </a:endParaRPr>
          </a:p>
        </p:txBody>
      </p:sp>
      <p:sp>
        <p:nvSpPr>
          <p:cNvPr id="81" name="Google Shape;81;p15"/>
          <p:cNvSpPr/>
          <p:nvPr/>
        </p:nvSpPr>
        <p:spPr>
          <a:xfrm>
            <a:off x="0" y="4694932"/>
            <a:ext cx="9200100" cy="461700"/>
          </a:xfrm>
          <a:prstGeom prst="rect">
            <a:avLst/>
          </a:pr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CCCCCC"/>
              </a:solidFill>
            </a:endParaRPr>
          </a:p>
        </p:txBody>
      </p:sp>
      <p:pic>
        <p:nvPicPr>
          <p:cNvPr id="82" name="Google Shape;82;p15"/>
          <p:cNvPicPr preferRelativeResize="0"/>
          <p:nvPr/>
        </p:nvPicPr>
        <p:blipFill>
          <a:blip r:embed="rId3">
            <a:alphaModFix/>
          </a:blip>
          <a:stretch>
            <a:fillRect/>
          </a:stretch>
        </p:blipFill>
        <p:spPr>
          <a:xfrm>
            <a:off x="924950" y="4743275"/>
            <a:ext cx="251514" cy="338700"/>
          </a:xfrm>
          <a:prstGeom prst="rect">
            <a:avLst/>
          </a:prstGeom>
          <a:noFill/>
          <a:ln>
            <a:noFill/>
          </a:ln>
        </p:spPr>
      </p:pic>
      <p:pic>
        <p:nvPicPr>
          <p:cNvPr id="83" name="Google Shape;83;p15"/>
          <p:cNvPicPr preferRelativeResize="0"/>
          <p:nvPr/>
        </p:nvPicPr>
        <p:blipFill>
          <a:blip r:embed="rId4">
            <a:alphaModFix/>
          </a:blip>
          <a:stretch>
            <a:fillRect/>
          </a:stretch>
        </p:blipFill>
        <p:spPr>
          <a:xfrm>
            <a:off x="1281625" y="4773541"/>
            <a:ext cx="659098" cy="278171"/>
          </a:xfrm>
          <a:prstGeom prst="rect">
            <a:avLst/>
          </a:prstGeom>
          <a:noFill/>
          <a:ln>
            <a:noFill/>
          </a:ln>
        </p:spPr>
      </p:pic>
      <p:pic>
        <p:nvPicPr>
          <p:cNvPr id="84" name="Google Shape;84;p15"/>
          <p:cNvPicPr preferRelativeResize="0"/>
          <p:nvPr/>
        </p:nvPicPr>
        <p:blipFill>
          <a:blip r:embed="rId5">
            <a:alphaModFix/>
          </a:blip>
          <a:stretch>
            <a:fillRect/>
          </a:stretch>
        </p:blipFill>
        <p:spPr>
          <a:xfrm>
            <a:off x="2045900" y="4828626"/>
            <a:ext cx="659100" cy="224249"/>
          </a:xfrm>
          <a:prstGeom prst="rect">
            <a:avLst/>
          </a:prstGeom>
          <a:noFill/>
          <a:ln>
            <a:noFill/>
          </a:ln>
        </p:spPr>
      </p:pic>
      <p:sp>
        <p:nvSpPr>
          <p:cNvPr id="85" name="Google Shape;85;p15"/>
          <p:cNvSpPr txBox="1"/>
          <p:nvPr/>
        </p:nvSpPr>
        <p:spPr>
          <a:xfrm>
            <a:off x="2892000" y="4692000"/>
            <a:ext cx="6308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dirty="0">
                <a:solidFill>
                  <a:srgbClr val="FFFFFF"/>
                </a:solidFill>
                <a:latin typeface="Open Sans"/>
                <a:ea typeface="Open Sans"/>
                <a:cs typeface="Open Sans"/>
                <a:sym typeface="Open Sans"/>
              </a:rPr>
              <a:t>America’s SBDC New Jersey (NJSBDC) is funded in part through a cooperative agreement with the U.S. Small Business Administration (SBA) and additional support from the New Jersey Business Action Center (BAC), as well as other private sector sponsorships and private/ public grants. All opinions, conclusions or recommendations expressed are those of the author(s) and do not necessarily reflect the views of the SBA. All services are extended to the public on a non-discriminatory basis.</a:t>
            </a:r>
            <a:endParaRPr sz="600" dirty="0">
              <a:latin typeface="Open Sans"/>
              <a:ea typeface="Open Sans"/>
              <a:cs typeface="Open Sans"/>
              <a:sym typeface="Open Sans"/>
            </a:endParaRPr>
          </a:p>
        </p:txBody>
      </p:sp>
      <p:sp>
        <p:nvSpPr>
          <p:cNvPr id="86" name="Google Shape;86;p15"/>
          <p:cNvSpPr txBox="1"/>
          <p:nvPr/>
        </p:nvSpPr>
        <p:spPr>
          <a:xfrm>
            <a:off x="120700" y="4782025"/>
            <a:ext cx="8043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b="1">
                <a:solidFill>
                  <a:srgbClr val="FFFFFF"/>
                </a:solidFill>
                <a:latin typeface="Open Sans"/>
                <a:ea typeface="Open Sans"/>
                <a:cs typeface="Open Sans"/>
                <a:sym typeface="Open Sans"/>
              </a:rPr>
              <a:t>Supported by:</a:t>
            </a:r>
            <a:endParaRPr sz="700" b="1">
              <a:solidFill>
                <a:srgbClr val="FFFFFF"/>
              </a:solidFill>
              <a:latin typeface="Open Sans"/>
              <a:ea typeface="Open Sans"/>
              <a:cs typeface="Open Sans"/>
              <a:sym typeface="Open Sans"/>
            </a:endParaRPr>
          </a:p>
        </p:txBody>
      </p:sp>
      <p:pic>
        <p:nvPicPr>
          <p:cNvPr id="4" name="Picture 3" descr="A black background with blue text&#10;&#10;Description automatically generated">
            <a:extLst>
              <a:ext uri="{FF2B5EF4-FFF2-40B4-BE49-F238E27FC236}">
                <a16:creationId xmlns:a16="http://schemas.microsoft.com/office/drawing/2014/main" id="{DEF3AF42-6F6D-E76C-4804-BCE4223B959E}"/>
              </a:ext>
            </a:extLst>
          </p:cNvPr>
          <p:cNvPicPr>
            <a:picLocks noChangeAspect="1"/>
          </p:cNvPicPr>
          <p:nvPr/>
        </p:nvPicPr>
        <p:blipFill>
          <a:blip r:embed="rId6"/>
          <a:stretch>
            <a:fillRect/>
          </a:stretch>
        </p:blipFill>
        <p:spPr>
          <a:xfrm>
            <a:off x="6113550" y="507790"/>
            <a:ext cx="2242582" cy="448981"/>
          </a:xfrm>
          <a:prstGeom prst="rect">
            <a:avLst/>
          </a:prstGeom>
        </p:spPr>
      </p:pic>
      <p:pic>
        <p:nvPicPr>
          <p:cNvPr id="3" name="Picture 2" descr="A black text on a white background&#10;&#10;Description automatically generated">
            <a:extLst>
              <a:ext uri="{FF2B5EF4-FFF2-40B4-BE49-F238E27FC236}">
                <a16:creationId xmlns:a16="http://schemas.microsoft.com/office/drawing/2014/main" id="{36F2C583-A177-497E-2D54-C93B098C68C8}"/>
              </a:ext>
            </a:extLst>
          </p:cNvPr>
          <p:cNvPicPr>
            <a:picLocks noChangeAspect="1"/>
          </p:cNvPicPr>
          <p:nvPr/>
        </p:nvPicPr>
        <p:blipFill>
          <a:blip r:embed="rId7"/>
          <a:stretch>
            <a:fillRect/>
          </a:stretch>
        </p:blipFill>
        <p:spPr>
          <a:xfrm>
            <a:off x="1292692" y="4751258"/>
            <a:ext cx="672358" cy="338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3383762" y="-16050"/>
            <a:ext cx="4091187" cy="784355"/>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300" dirty="0">
                <a:latin typeface="Century Gothic" panose="020B0502020202020204" pitchFamily="34" charset="0"/>
                <a:ea typeface="Montserrat"/>
                <a:cs typeface="Montserrat"/>
                <a:sym typeface="Montserrat"/>
              </a:rPr>
              <a:t>Program/Services</a:t>
            </a:r>
            <a:endParaRPr sz="3300" dirty="0">
              <a:latin typeface="Century Gothic" panose="020B0502020202020204" pitchFamily="34" charset="0"/>
              <a:ea typeface="Montserrat"/>
              <a:cs typeface="Montserrat"/>
              <a:sym typeface="Montserrat"/>
            </a:endParaRPr>
          </a:p>
        </p:txBody>
      </p:sp>
      <p:sp>
        <p:nvSpPr>
          <p:cNvPr id="93" name="Google Shape;93;p16"/>
          <p:cNvSpPr txBox="1"/>
          <p:nvPr/>
        </p:nvSpPr>
        <p:spPr>
          <a:xfrm>
            <a:off x="2782675" y="922193"/>
            <a:ext cx="5293359" cy="1246465"/>
          </a:xfrm>
          <a:prstGeom prst="rect">
            <a:avLst/>
          </a:prstGeom>
          <a:noFill/>
          <a:ln>
            <a:noFill/>
          </a:ln>
        </p:spPr>
        <p:txBody>
          <a:bodyPr spcFirstLastPara="1" wrap="square" lIns="91425" tIns="91425" rIns="91425" bIns="91425" anchor="t" anchorCtr="0">
            <a:spAutoFit/>
          </a:bodyPr>
          <a:lstStyle/>
          <a:p>
            <a:pPr marL="139700" lvl="0" algn="l" rtl="0">
              <a:lnSpc>
                <a:spcPct val="115000"/>
              </a:lnSpc>
              <a:spcBef>
                <a:spcPts val="0"/>
              </a:spcBef>
              <a:spcAft>
                <a:spcPts val="0"/>
              </a:spcAft>
              <a:buClr>
                <a:srgbClr val="666666"/>
              </a:buClr>
              <a:buSzPts val="1400"/>
            </a:pPr>
            <a:r>
              <a:rPr lang="en" sz="1200" b="1" dirty="0">
                <a:solidFill>
                  <a:schemeClr val="bg2"/>
                </a:solidFill>
                <a:latin typeface="Open Sans"/>
                <a:ea typeface="Open Sans"/>
                <a:cs typeface="Open Sans"/>
                <a:sym typeface="Open Sans"/>
              </a:rPr>
              <a:t>1.  </a:t>
            </a:r>
            <a:r>
              <a:rPr lang="en" sz="1200" b="1" dirty="0">
                <a:solidFill>
                  <a:srgbClr val="002060"/>
                </a:solidFill>
                <a:latin typeface="Open Sans"/>
                <a:ea typeface="Open Sans"/>
                <a:cs typeface="Open Sans"/>
                <a:sym typeface="Open Sans"/>
              </a:rPr>
              <a:t>Expert Small Business Consulting, at NO Cost</a:t>
            </a:r>
            <a:endParaRPr sz="1200" b="1" dirty="0">
              <a:solidFill>
                <a:srgbClr val="002060"/>
              </a:solidFill>
              <a:latin typeface="Open Sans"/>
              <a:ea typeface="Open Sans"/>
              <a:cs typeface="Open Sans"/>
              <a:sym typeface="Open Sans"/>
            </a:endParaRP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Center location in Wayne and Downtown Paterson, NJ</a:t>
            </a:r>
            <a:endParaRPr sz="1200" dirty="0">
              <a:solidFill>
                <a:srgbClr val="666666"/>
              </a:solidFill>
              <a:latin typeface="Open Sans"/>
              <a:ea typeface="Open Sans"/>
              <a:cs typeface="Open Sans"/>
              <a:sym typeface="Open Sans"/>
            </a:endParaRPr>
          </a:p>
          <a:p>
            <a:pPr marL="914400" lvl="1" indent="-317500" algn="l" rtl="0">
              <a:lnSpc>
                <a:spcPct val="115000"/>
              </a:lnSpc>
              <a:spcBef>
                <a:spcPts val="0"/>
              </a:spcBef>
              <a:spcAft>
                <a:spcPts val="0"/>
              </a:spcAft>
              <a:buClr>
                <a:srgbClr val="666666"/>
              </a:buClr>
              <a:buSzPts val="1400"/>
              <a:buFont typeface="Open Sans"/>
              <a:buAutoNum type="alphaLcPeriod"/>
            </a:pPr>
            <a:r>
              <a:rPr lang="en" sz="1200" dirty="0">
                <a:solidFill>
                  <a:srgbClr val="666666"/>
                </a:solidFill>
                <a:latin typeface="Open Sans"/>
                <a:ea typeface="Open Sans"/>
                <a:cs typeface="Open Sans"/>
                <a:sym typeface="Open Sans"/>
              </a:rPr>
              <a:t>Specialty Consultants providing accounting, legal, gover</a:t>
            </a:r>
            <a:r>
              <a:rPr lang="en-US" sz="1200" dirty="0">
                <a:solidFill>
                  <a:srgbClr val="666666"/>
                </a:solidFill>
                <a:latin typeface="Open Sans"/>
                <a:ea typeface="Open Sans"/>
                <a:cs typeface="Open Sans"/>
                <a:sym typeface="Open Sans"/>
              </a:rPr>
              <a:t>n</a:t>
            </a:r>
            <a:r>
              <a:rPr lang="en" sz="1200" dirty="0">
                <a:solidFill>
                  <a:srgbClr val="666666"/>
                </a:solidFill>
                <a:latin typeface="Open Sans"/>
                <a:ea typeface="Open Sans"/>
                <a:cs typeface="Open Sans"/>
                <a:sym typeface="Open Sans"/>
              </a:rPr>
              <a:t>ment contracting, business start up, marketing, human resources, accounting etc.</a:t>
            </a:r>
          </a:p>
        </p:txBody>
      </p:sp>
      <p:sp>
        <p:nvSpPr>
          <p:cNvPr id="12" name="TextBox 11">
            <a:extLst>
              <a:ext uri="{FF2B5EF4-FFF2-40B4-BE49-F238E27FC236}">
                <a16:creationId xmlns:a16="http://schemas.microsoft.com/office/drawing/2014/main" id="{FC9C828C-A56B-19BD-B706-493CB0E5146C}"/>
              </a:ext>
            </a:extLst>
          </p:cNvPr>
          <p:cNvSpPr txBox="1"/>
          <p:nvPr/>
        </p:nvSpPr>
        <p:spPr>
          <a:xfrm>
            <a:off x="2737949" y="1949568"/>
            <a:ext cx="4572000" cy="1990288"/>
          </a:xfrm>
          <a:prstGeom prst="rect">
            <a:avLst/>
          </a:prstGeom>
          <a:noFill/>
        </p:spPr>
        <p:txBody>
          <a:bodyPr wrap="square">
            <a:spAutoFit/>
          </a:bodyPr>
          <a:lstStyle/>
          <a:p>
            <a:pPr marL="139700" lvl="0" algn="l" rtl="0">
              <a:lnSpc>
                <a:spcPct val="115000"/>
              </a:lnSpc>
              <a:spcBef>
                <a:spcPts val="1000"/>
              </a:spcBef>
              <a:spcAft>
                <a:spcPts val="0"/>
              </a:spcAft>
              <a:buClr>
                <a:srgbClr val="666666"/>
              </a:buClr>
              <a:buSzPts val="1400"/>
            </a:pPr>
            <a:r>
              <a:rPr lang="en-US" sz="1200" b="1" dirty="0">
                <a:solidFill>
                  <a:schemeClr val="bg2"/>
                </a:solidFill>
                <a:latin typeface="Open Sans"/>
                <a:ea typeface="Open Sans"/>
                <a:cs typeface="Open Sans"/>
                <a:sym typeface="Open Sans"/>
              </a:rPr>
              <a:t>2.  </a:t>
            </a:r>
            <a:r>
              <a:rPr lang="en-US" sz="1200" b="1" dirty="0">
                <a:solidFill>
                  <a:srgbClr val="002060"/>
                </a:solidFill>
                <a:latin typeface="Open Sans"/>
                <a:ea typeface="Open Sans"/>
                <a:cs typeface="Open Sans"/>
                <a:sym typeface="Open Sans"/>
              </a:rPr>
              <a:t>Training &amp; Events </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In-Person, Hybrid &amp; Virtual</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Minority Certifications, Procurement Opportunities with the state, public and private entities, Business incorporation, Access to capital and AI etc.</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Industry Specific Programs</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Programs focused on Women, Minority, Veteran and LGBTQ Businesses</a:t>
            </a:r>
          </a:p>
        </p:txBody>
      </p:sp>
      <p:sp>
        <p:nvSpPr>
          <p:cNvPr id="14" name="TextBox 13">
            <a:extLst>
              <a:ext uri="{FF2B5EF4-FFF2-40B4-BE49-F238E27FC236}">
                <a16:creationId xmlns:a16="http://schemas.microsoft.com/office/drawing/2014/main" id="{72CD1614-FFFA-FF07-CE07-E2A4099FDACF}"/>
              </a:ext>
            </a:extLst>
          </p:cNvPr>
          <p:cNvSpPr txBox="1"/>
          <p:nvPr/>
        </p:nvSpPr>
        <p:spPr>
          <a:xfrm>
            <a:off x="2737949" y="3939856"/>
            <a:ext cx="5293358" cy="1609671"/>
          </a:xfrm>
          <a:prstGeom prst="rect">
            <a:avLst/>
          </a:prstGeom>
          <a:noFill/>
        </p:spPr>
        <p:txBody>
          <a:bodyPr wrap="square">
            <a:spAutoFit/>
          </a:bodyPr>
          <a:lstStyle/>
          <a:p>
            <a:pPr marL="368300" lvl="0" indent="-228600" algn="l" rtl="0">
              <a:lnSpc>
                <a:spcPct val="115000"/>
              </a:lnSpc>
              <a:spcBef>
                <a:spcPts val="1000"/>
              </a:spcBef>
              <a:spcAft>
                <a:spcPts val="0"/>
              </a:spcAft>
              <a:buClr>
                <a:srgbClr val="666666"/>
              </a:buClr>
              <a:buSzPts val="1400"/>
              <a:buAutoNum type="arabicPeriod" startAt="3"/>
            </a:pPr>
            <a:r>
              <a:rPr lang="en-US" sz="1200" b="1" dirty="0">
                <a:solidFill>
                  <a:srgbClr val="002060"/>
                </a:solidFill>
                <a:latin typeface="Open Sans"/>
                <a:ea typeface="Open Sans"/>
                <a:cs typeface="Open Sans"/>
                <a:sym typeface="Open Sans"/>
              </a:rPr>
              <a:t>Exclusive Small Business Resources</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Networking opportunities</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Market research &amp; analytics</a:t>
            </a:r>
          </a:p>
          <a:p>
            <a:pPr marL="914400" lvl="1" indent="-317500" algn="l" rtl="0">
              <a:lnSpc>
                <a:spcPct val="115000"/>
              </a:lnSpc>
              <a:spcBef>
                <a:spcPts val="0"/>
              </a:spcBef>
              <a:spcAft>
                <a:spcPts val="0"/>
              </a:spcAft>
              <a:buClr>
                <a:srgbClr val="666666"/>
              </a:buClr>
              <a:buSzPts val="1400"/>
              <a:buFont typeface="Open Sans"/>
              <a:buAutoNum type="alphaLcPeriod"/>
            </a:pPr>
            <a:r>
              <a:rPr lang="en-US" sz="1200" dirty="0">
                <a:solidFill>
                  <a:srgbClr val="666666"/>
                </a:solidFill>
                <a:latin typeface="Open Sans"/>
                <a:ea typeface="Open Sans"/>
                <a:cs typeface="Open Sans"/>
                <a:sym typeface="Open Sans"/>
              </a:rPr>
              <a:t>Referrals</a:t>
            </a:r>
          </a:p>
          <a:p>
            <a:pPr marL="368300" lvl="0" indent="-228600" algn="l" rtl="0">
              <a:lnSpc>
                <a:spcPct val="115000"/>
              </a:lnSpc>
              <a:spcBef>
                <a:spcPts val="1000"/>
              </a:spcBef>
              <a:spcAft>
                <a:spcPts val="0"/>
              </a:spcAft>
              <a:buClr>
                <a:srgbClr val="666666"/>
              </a:buClr>
              <a:buSzPts val="1400"/>
              <a:buAutoNum type="arabicPeriod" startAt="3"/>
            </a:pPr>
            <a:endParaRPr lang="en-US" sz="1200" b="1" dirty="0">
              <a:solidFill>
                <a:srgbClr val="002060"/>
              </a:solidFill>
              <a:latin typeface="Open Sans"/>
              <a:ea typeface="Open Sans"/>
              <a:cs typeface="Open Sans"/>
              <a:sym typeface="Open Sans"/>
            </a:endParaRPr>
          </a:p>
          <a:p>
            <a:pPr marL="139700" lvl="0" algn="l" rtl="0">
              <a:lnSpc>
                <a:spcPct val="115000"/>
              </a:lnSpc>
              <a:spcBef>
                <a:spcPts val="1000"/>
              </a:spcBef>
              <a:spcAft>
                <a:spcPts val="0"/>
              </a:spcAft>
              <a:buClr>
                <a:srgbClr val="666666"/>
              </a:buClr>
              <a:buSzPts val="1400"/>
            </a:pPr>
            <a:endParaRPr lang="en-US" sz="1200" b="1" dirty="0">
              <a:solidFill>
                <a:srgbClr val="002060"/>
              </a:solidFill>
              <a:latin typeface="Open Sans"/>
              <a:ea typeface="Open Sans"/>
              <a:cs typeface="Open Sans"/>
              <a:sym typeface="Open Sans"/>
            </a:endParaRPr>
          </a:p>
        </p:txBody>
      </p:sp>
      <p:sp>
        <p:nvSpPr>
          <p:cNvPr id="16" name="TextBox 15">
            <a:extLst>
              <a:ext uri="{FF2B5EF4-FFF2-40B4-BE49-F238E27FC236}">
                <a16:creationId xmlns:a16="http://schemas.microsoft.com/office/drawing/2014/main" id="{4B0EDA3E-CEB1-9457-D1A1-C5518435FE18}"/>
              </a:ext>
            </a:extLst>
          </p:cNvPr>
          <p:cNvSpPr txBox="1"/>
          <p:nvPr/>
        </p:nvSpPr>
        <p:spPr>
          <a:xfrm>
            <a:off x="3143355" y="614416"/>
            <a:ext cx="4572000" cy="307777"/>
          </a:xfrm>
          <a:prstGeom prst="rect">
            <a:avLst/>
          </a:prstGeom>
          <a:noFill/>
        </p:spPr>
        <p:txBody>
          <a:bodyPr wrap="square">
            <a:spAutoFit/>
          </a:bodyPr>
          <a:lstStyle/>
          <a:p>
            <a:r>
              <a:rPr lang="en" sz="1400" b="0" i="1" dirty="0">
                <a:solidFill>
                  <a:srgbClr val="666666"/>
                </a:solidFill>
              </a:rPr>
              <a:t>We help small businesses in New Jersey with 3 things:</a:t>
            </a:r>
            <a:endParaRPr lang="en-US" i="1" dirty="0"/>
          </a:p>
        </p:txBody>
      </p:sp>
      <p:pic>
        <p:nvPicPr>
          <p:cNvPr id="3" name="Picture 2" descr="A close-up of a logo&#10;&#10;Description automatically generated">
            <a:extLst>
              <a:ext uri="{FF2B5EF4-FFF2-40B4-BE49-F238E27FC236}">
                <a16:creationId xmlns:a16="http://schemas.microsoft.com/office/drawing/2014/main" id="{E2DBCA21-FA6E-E989-3205-6C5BD5684677}"/>
              </a:ext>
            </a:extLst>
          </p:cNvPr>
          <p:cNvPicPr>
            <a:picLocks noChangeAspect="1"/>
          </p:cNvPicPr>
          <p:nvPr/>
        </p:nvPicPr>
        <p:blipFill>
          <a:blip r:embed="rId3"/>
          <a:stretch>
            <a:fillRect/>
          </a:stretch>
        </p:blipFill>
        <p:spPr>
          <a:xfrm>
            <a:off x="1729428" y="210023"/>
            <a:ext cx="1598720" cy="32744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57AC15-8014-2EA0-D013-888B6481B724}"/>
              </a:ext>
            </a:extLst>
          </p:cNvPr>
          <p:cNvSpPr>
            <a:spLocks noGrp="1"/>
          </p:cNvSpPr>
          <p:nvPr>
            <p:ph type="title"/>
          </p:nvPr>
        </p:nvSpPr>
        <p:spPr>
          <a:xfrm>
            <a:off x="3251184" y="88951"/>
            <a:ext cx="3619760" cy="572700"/>
          </a:xfrm>
        </p:spPr>
        <p:txBody>
          <a:bodyPr>
            <a:normAutofit fontScale="90000"/>
          </a:bodyPr>
          <a:lstStyle/>
          <a:p>
            <a:r>
              <a:rPr lang="en-US" dirty="0">
                <a:solidFill>
                  <a:srgbClr val="002060"/>
                </a:solidFill>
                <a:latin typeface="Century Gothic" panose="020B0502020202020204" pitchFamily="34" charset="0"/>
              </a:rPr>
              <a:t>The Impact</a:t>
            </a:r>
          </a:p>
        </p:txBody>
      </p:sp>
      <p:sp>
        <p:nvSpPr>
          <p:cNvPr id="5" name="Subtitle 4">
            <a:extLst>
              <a:ext uri="{FF2B5EF4-FFF2-40B4-BE49-F238E27FC236}">
                <a16:creationId xmlns:a16="http://schemas.microsoft.com/office/drawing/2014/main" id="{A4ACD20D-393C-C28A-9296-52FE4DA1E24E}"/>
              </a:ext>
            </a:extLst>
          </p:cNvPr>
          <p:cNvSpPr>
            <a:spLocks noGrp="1"/>
          </p:cNvSpPr>
          <p:nvPr>
            <p:ph type="subTitle" idx="1"/>
          </p:nvPr>
        </p:nvSpPr>
        <p:spPr>
          <a:xfrm>
            <a:off x="2190686" y="4634563"/>
            <a:ext cx="4487100" cy="370336"/>
          </a:xfrm>
        </p:spPr>
        <p:txBody>
          <a:bodyPr>
            <a:normAutofit/>
          </a:bodyPr>
          <a:lstStyle/>
          <a:p>
            <a:r>
              <a:rPr lang="en-US" sz="900" i="1" dirty="0"/>
              <a:t>Reflects activities of the NJSBDC network between 1/1/2024</a:t>
            </a:r>
            <a:r>
              <a:rPr lang="en-US" sz="900" i="1"/>
              <a:t>– 10/30/2024</a:t>
            </a:r>
            <a:endParaRPr lang="en-US" sz="900" i="1" dirty="0"/>
          </a:p>
        </p:txBody>
      </p:sp>
      <p:sp>
        <p:nvSpPr>
          <p:cNvPr id="18" name="TextBox 17">
            <a:extLst>
              <a:ext uri="{FF2B5EF4-FFF2-40B4-BE49-F238E27FC236}">
                <a16:creationId xmlns:a16="http://schemas.microsoft.com/office/drawing/2014/main" id="{94FD9F5E-D4F0-4751-BF21-D6484EF49DFB}"/>
              </a:ext>
            </a:extLst>
          </p:cNvPr>
          <p:cNvSpPr txBox="1"/>
          <p:nvPr/>
        </p:nvSpPr>
        <p:spPr>
          <a:xfrm>
            <a:off x="3263881" y="804967"/>
            <a:ext cx="4572000" cy="307777"/>
          </a:xfrm>
          <a:prstGeom prst="rect">
            <a:avLst/>
          </a:prstGeom>
          <a:noFill/>
        </p:spPr>
        <p:txBody>
          <a:bodyPr wrap="square">
            <a:spAutoFit/>
          </a:bodyPr>
          <a:lstStyle/>
          <a:p>
            <a:r>
              <a:rPr lang="en-US" i="1" dirty="0">
                <a:solidFill>
                  <a:schemeClr val="bg2"/>
                </a:solidFill>
              </a:rPr>
              <a:t>NJSBDC Clients Benefit from the NJSBDC</a:t>
            </a:r>
          </a:p>
        </p:txBody>
      </p:sp>
      <p:grpSp>
        <p:nvGrpSpPr>
          <p:cNvPr id="43" name="Group 42">
            <a:extLst>
              <a:ext uri="{FF2B5EF4-FFF2-40B4-BE49-F238E27FC236}">
                <a16:creationId xmlns:a16="http://schemas.microsoft.com/office/drawing/2014/main" id="{56F86E91-B09F-8E79-2342-DF09B0B8CADC}"/>
              </a:ext>
            </a:extLst>
          </p:cNvPr>
          <p:cNvGrpSpPr/>
          <p:nvPr/>
        </p:nvGrpSpPr>
        <p:grpSpPr>
          <a:xfrm>
            <a:off x="924523" y="3047847"/>
            <a:ext cx="2029973" cy="738664"/>
            <a:chOff x="1570301" y="3071413"/>
            <a:chExt cx="2029973" cy="738664"/>
          </a:xfrm>
        </p:grpSpPr>
        <p:pic>
          <p:nvPicPr>
            <p:cNvPr id="7" name="Picture 6">
              <a:extLst>
                <a:ext uri="{FF2B5EF4-FFF2-40B4-BE49-F238E27FC236}">
                  <a16:creationId xmlns:a16="http://schemas.microsoft.com/office/drawing/2014/main" id="{ED08A8EE-53DA-F087-A514-B66008C5DB77}"/>
                </a:ext>
              </a:extLst>
            </p:cNvPr>
            <p:cNvPicPr>
              <a:picLocks noChangeAspect="1"/>
            </p:cNvPicPr>
            <p:nvPr/>
          </p:nvPicPr>
          <p:blipFill>
            <a:blip r:embed="rId2"/>
            <a:stretch>
              <a:fillRect/>
            </a:stretch>
          </p:blipFill>
          <p:spPr>
            <a:xfrm>
              <a:off x="1570301" y="3156978"/>
              <a:ext cx="550464" cy="550464"/>
            </a:xfrm>
            <a:prstGeom prst="rect">
              <a:avLst/>
            </a:prstGeom>
          </p:spPr>
        </p:pic>
        <p:sp>
          <p:nvSpPr>
            <p:cNvPr id="14" name="TextBox 13">
              <a:extLst>
                <a:ext uri="{FF2B5EF4-FFF2-40B4-BE49-F238E27FC236}">
                  <a16:creationId xmlns:a16="http://schemas.microsoft.com/office/drawing/2014/main" id="{33E2C6C2-0C23-C4BB-3954-A7A3D1076AEA}"/>
                </a:ext>
              </a:extLst>
            </p:cNvPr>
            <p:cNvSpPr txBox="1"/>
            <p:nvPr/>
          </p:nvSpPr>
          <p:spPr>
            <a:xfrm>
              <a:off x="2191644" y="3071413"/>
              <a:ext cx="1408630" cy="738664"/>
            </a:xfrm>
            <a:prstGeom prst="rect">
              <a:avLst/>
            </a:prstGeom>
            <a:noFill/>
          </p:spPr>
          <p:txBody>
            <a:bodyPr wrap="square">
              <a:spAutoFit/>
            </a:bodyPr>
            <a:lstStyle/>
            <a:p>
              <a:r>
                <a:rPr lang="en-US" sz="1400" b="1" dirty="0"/>
                <a:t>Capital Infusion:</a:t>
              </a:r>
            </a:p>
            <a:p>
              <a:r>
                <a:rPr lang="en-US" sz="1400" dirty="0">
                  <a:solidFill>
                    <a:schemeClr val="tx1"/>
                  </a:solidFill>
                  <a:latin typeface="+mn-lt"/>
                </a:rPr>
                <a:t>$7.2</a:t>
              </a:r>
              <a:r>
                <a:rPr lang="en-US" dirty="0">
                  <a:solidFill>
                    <a:schemeClr val="tx1"/>
                  </a:solidFill>
                  <a:effectLst/>
                  <a:latin typeface="+mn-lt"/>
                </a:rPr>
                <a:t>M</a:t>
              </a:r>
            </a:p>
          </p:txBody>
        </p:sp>
      </p:grpSp>
      <p:grpSp>
        <p:nvGrpSpPr>
          <p:cNvPr id="44" name="Group 43">
            <a:extLst>
              <a:ext uri="{FF2B5EF4-FFF2-40B4-BE49-F238E27FC236}">
                <a16:creationId xmlns:a16="http://schemas.microsoft.com/office/drawing/2014/main" id="{45E97E16-5925-73C5-8788-05CBC5CB0878}"/>
              </a:ext>
            </a:extLst>
          </p:cNvPr>
          <p:cNvGrpSpPr/>
          <p:nvPr/>
        </p:nvGrpSpPr>
        <p:grpSpPr>
          <a:xfrm>
            <a:off x="3040840" y="4090947"/>
            <a:ext cx="2260541" cy="562512"/>
            <a:chOff x="3686618" y="4275362"/>
            <a:chExt cx="2260541" cy="562512"/>
          </a:xfrm>
        </p:grpSpPr>
        <p:pic>
          <p:nvPicPr>
            <p:cNvPr id="11" name="Picture 10">
              <a:extLst>
                <a:ext uri="{FF2B5EF4-FFF2-40B4-BE49-F238E27FC236}">
                  <a16:creationId xmlns:a16="http://schemas.microsoft.com/office/drawing/2014/main" id="{4579DB2F-78FB-7CB1-A41E-6B35D4DBED72}"/>
                </a:ext>
              </a:extLst>
            </p:cNvPr>
            <p:cNvPicPr>
              <a:picLocks noChangeAspect="1"/>
            </p:cNvPicPr>
            <p:nvPr/>
          </p:nvPicPr>
          <p:blipFill>
            <a:blip r:embed="rId3"/>
            <a:stretch>
              <a:fillRect/>
            </a:stretch>
          </p:blipFill>
          <p:spPr>
            <a:xfrm>
              <a:off x="3686618" y="4275362"/>
              <a:ext cx="550464" cy="550464"/>
            </a:xfrm>
            <a:prstGeom prst="rect">
              <a:avLst/>
            </a:prstGeom>
          </p:spPr>
        </p:pic>
        <p:sp>
          <p:nvSpPr>
            <p:cNvPr id="16" name="TextBox 15">
              <a:extLst>
                <a:ext uri="{FF2B5EF4-FFF2-40B4-BE49-F238E27FC236}">
                  <a16:creationId xmlns:a16="http://schemas.microsoft.com/office/drawing/2014/main" id="{60F7D85C-9494-61BC-B930-1996A13166A6}"/>
                </a:ext>
              </a:extLst>
            </p:cNvPr>
            <p:cNvSpPr txBox="1"/>
            <p:nvPr/>
          </p:nvSpPr>
          <p:spPr>
            <a:xfrm>
              <a:off x="4329843" y="4314654"/>
              <a:ext cx="1617316" cy="523220"/>
            </a:xfrm>
            <a:prstGeom prst="rect">
              <a:avLst/>
            </a:prstGeom>
            <a:noFill/>
          </p:spPr>
          <p:txBody>
            <a:bodyPr wrap="square">
              <a:spAutoFit/>
            </a:bodyPr>
            <a:lstStyle/>
            <a:p>
              <a:r>
                <a:rPr lang="en-US" b="1" dirty="0">
                  <a:solidFill>
                    <a:schemeClr val="tx1"/>
                  </a:solidFill>
                  <a:latin typeface="+mn-lt"/>
                </a:rPr>
                <a:t>Sales Revenues:</a:t>
              </a:r>
            </a:p>
            <a:p>
              <a:r>
                <a:rPr lang="en-US" dirty="0">
                  <a:solidFill>
                    <a:schemeClr val="tx1"/>
                  </a:solidFill>
                  <a:latin typeface="+mn-lt"/>
                </a:rPr>
                <a:t>$</a:t>
              </a:r>
              <a:r>
                <a:rPr lang="en-US" dirty="0">
                  <a:solidFill>
                    <a:schemeClr val="tx1"/>
                  </a:solidFill>
                  <a:effectLst/>
                  <a:latin typeface="+mn-lt"/>
                </a:rPr>
                <a:t>7,255,919,069 </a:t>
              </a:r>
            </a:p>
          </p:txBody>
        </p:sp>
      </p:grpSp>
      <p:grpSp>
        <p:nvGrpSpPr>
          <p:cNvPr id="45" name="Group 44">
            <a:extLst>
              <a:ext uri="{FF2B5EF4-FFF2-40B4-BE49-F238E27FC236}">
                <a16:creationId xmlns:a16="http://schemas.microsoft.com/office/drawing/2014/main" id="{ED001F24-B97F-E0DC-8B5A-3238EB283EEC}"/>
              </a:ext>
            </a:extLst>
          </p:cNvPr>
          <p:cNvGrpSpPr/>
          <p:nvPr/>
        </p:nvGrpSpPr>
        <p:grpSpPr>
          <a:xfrm>
            <a:off x="3129485" y="2218537"/>
            <a:ext cx="2261551" cy="738664"/>
            <a:chOff x="3770918" y="2560997"/>
            <a:chExt cx="2261551" cy="738664"/>
          </a:xfrm>
        </p:grpSpPr>
        <p:pic>
          <p:nvPicPr>
            <p:cNvPr id="23" name="Picture 22">
              <a:extLst>
                <a:ext uri="{FF2B5EF4-FFF2-40B4-BE49-F238E27FC236}">
                  <a16:creationId xmlns:a16="http://schemas.microsoft.com/office/drawing/2014/main" id="{644F1284-85AB-776B-654A-72C667DE9F51}"/>
                </a:ext>
              </a:extLst>
            </p:cNvPr>
            <p:cNvPicPr>
              <a:picLocks noChangeAspect="1"/>
            </p:cNvPicPr>
            <p:nvPr/>
          </p:nvPicPr>
          <p:blipFill>
            <a:blip r:embed="rId4"/>
            <a:stretch>
              <a:fillRect/>
            </a:stretch>
          </p:blipFill>
          <p:spPr>
            <a:xfrm>
              <a:off x="3770918" y="2654084"/>
              <a:ext cx="554580" cy="554580"/>
            </a:xfrm>
            <a:prstGeom prst="rect">
              <a:avLst/>
            </a:prstGeom>
          </p:spPr>
        </p:pic>
        <p:sp>
          <p:nvSpPr>
            <p:cNvPr id="36" name="TextBox 35">
              <a:extLst>
                <a:ext uri="{FF2B5EF4-FFF2-40B4-BE49-F238E27FC236}">
                  <a16:creationId xmlns:a16="http://schemas.microsoft.com/office/drawing/2014/main" id="{DBDC573D-C6B9-8B43-BC52-73C9F73D4554}"/>
                </a:ext>
              </a:extLst>
            </p:cNvPr>
            <p:cNvSpPr txBox="1"/>
            <p:nvPr/>
          </p:nvSpPr>
          <p:spPr>
            <a:xfrm>
              <a:off x="4413914" y="2560997"/>
              <a:ext cx="1618555" cy="738664"/>
            </a:xfrm>
            <a:prstGeom prst="rect">
              <a:avLst/>
            </a:prstGeom>
            <a:noFill/>
          </p:spPr>
          <p:txBody>
            <a:bodyPr wrap="square">
              <a:spAutoFit/>
            </a:bodyPr>
            <a:lstStyle/>
            <a:p>
              <a:r>
                <a:rPr lang="en-US" b="1" dirty="0">
                  <a:solidFill>
                    <a:schemeClr val="tx1"/>
                  </a:solidFill>
                  <a:latin typeface="+mn-lt"/>
                </a:rPr>
                <a:t>New Businesses:</a:t>
              </a:r>
            </a:p>
            <a:p>
              <a:r>
                <a:rPr lang="en-US" dirty="0">
                  <a:solidFill>
                    <a:schemeClr val="tx1"/>
                  </a:solidFill>
                  <a:latin typeface="+mn-lt"/>
                </a:rPr>
                <a:t>88</a:t>
              </a:r>
            </a:p>
          </p:txBody>
        </p:sp>
      </p:grpSp>
      <p:grpSp>
        <p:nvGrpSpPr>
          <p:cNvPr id="46" name="Group 45">
            <a:extLst>
              <a:ext uri="{FF2B5EF4-FFF2-40B4-BE49-F238E27FC236}">
                <a16:creationId xmlns:a16="http://schemas.microsoft.com/office/drawing/2014/main" id="{56FA8514-64D4-9756-C20B-434B56094001}"/>
              </a:ext>
            </a:extLst>
          </p:cNvPr>
          <p:cNvGrpSpPr/>
          <p:nvPr/>
        </p:nvGrpSpPr>
        <p:grpSpPr>
          <a:xfrm>
            <a:off x="932651" y="2176079"/>
            <a:ext cx="2238659" cy="738664"/>
            <a:chOff x="-728674" y="2637131"/>
            <a:chExt cx="2238659" cy="738664"/>
          </a:xfrm>
        </p:grpSpPr>
        <p:pic>
          <p:nvPicPr>
            <p:cNvPr id="24" name="Picture 23">
              <a:extLst>
                <a:ext uri="{FF2B5EF4-FFF2-40B4-BE49-F238E27FC236}">
                  <a16:creationId xmlns:a16="http://schemas.microsoft.com/office/drawing/2014/main" id="{E0028AE9-0BEB-C336-53C3-E0B1B7D0EAFA}"/>
                </a:ext>
              </a:extLst>
            </p:cNvPr>
            <p:cNvPicPr>
              <a:picLocks noChangeAspect="1"/>
            </p:cNvPicPr>
            <p:nvPr/>
          </p:nvPicPr>
          <p:blipFill>
            <a:blip r:embed="rId5"/>
            <a:stretch>
              <a:fillRect/>
            </a:stretch>
          </p:blipFill>
          <p:spPr>
            <a:xfrm>
              <a:off x="-728674" y="2699165"/>
              <a:ext cx="554580" cy="554580"/>
            </a:xfrm>
            <a:prstGeom prst="rect">
              <a:avLst/>
            </a:prstGeom>
          </p:spPr>
        </p:pic>
        <p:sp>
          <p:nvSpPr>
            <p:cNvPr id="37" name="TextBox 36">
              <a:extLst>
                <a:ext uri="{FF2B5EF4-FFF2-40B4-BE49-F238E27FC236}">
                  <a16:creationId xmlns:a16="http://schemas.microsoft.com/office/drawing/2014/main" id="{69DE156E-00E9-F12B-9FBE-2CCD68FAFBC7}"/>
                </a:ext>
              </a:extLst>
            </p:cNvPr>
            <p:cNvSpPr txBox="1"/>
            <p:nvPr/>
          </p:nvSpPr>
          <p:spPr>
            <a:xfrm>
              <a:off x="-107331" y="2637131"/>
              <a:ext cx="1617316" cy="738664"/>
            </a:xfrm>
            <a:prstGeom prst="rect">
              <a:avLst/>
            </a:prstGeom>
            <a:noFill/>
          </p:spPr>
          <p:txBody>
            <a:bodyPr wrap="square">
              <a:spAutoFit/>
            </a:bodyPr>
            <a:lstStyle/>
            <a:p>
              <a:r>
                <a:rPr lang="en-US" b="1" dirty="0"/>
                <a:t>Counseling Hours:</a:t>
              </a:r>
            </a:p>
            <a:p>
              <a:r>
                <a:rPr lang="en-US" dirty="0">
                  <a:solidFill>
                    <a:schemeClr val="tx1"/>
                  </a:solidFill>
                  <a:latin typeface="+mj-lt"/>
                </a:rPr>
                <a:t>2,425.10</a:t>
              </a:r>
              <a:endParaRPr lang="en-US" dirty="0">
                <a:solidFill>
                  <a:schemeClr val="tx1"/>
                </a:solidFill>
                <a:effectLst/>
                <a:latin typeface="+mj-lt"/>
              </a:endParaRPr>
            </a:p>
          </p:txBody>
        </p:sp>
      </p:grpSp>
      <p:grpSp>
        <p:nvGrpSpPr>
          <p:cNvPr id="48" name="Group 47">
            <a:extLst>
              <a:ext uri="{FF2B5EF4-FFF2-40B4-BE49-F238E27FC236}">
                <a16:creationId xmlns:a16="http://schemas.microsoft.com/office/drawing/2014/main" id="{C9AD9FA6-CC63-DD12-F6B4-751ED6714244}"/>
              </a:ext>
            </a:extLst>
          </p:cNvPr>
          <p:cNvGrpSpPr/>
          <p:nvPr/>
        </p:nvGrpSpPr>
        <p:grpSpPr>
          <a:xfrm>
            <a:off x="3129485" y="3105920"/>
            <a:ext cx="2619313" cy="639888"/>
            <a:chOff x="3553868" y="3087702"/>
            <a:chExt cx="2619313" cy="639888"/>
          </a:xfrm>
        </p:grpSpPr>
        <p:pic>
          <p:nvPicPr>
            <p:cNvPr id="21" name="Picture 20">
              <a:extLst>
                <a:ext uri="{FF2B5EF4-FFF2-40B4-BE49-F238E27FC236}">
                  <a16:creationId xmlns:a16="http://schemas.microsoft.com/office/drawing/2014/main" id="{46E08C3F-3034-EE21-7EF5-36E29F047108}"/>
                </a:ext>
              </a:extLst>
            </p:cNvPr>
            <p:cNvPicPr>
              <a:picLocks noChangeAspect="1"/>
            </p:cNvPicPr>
            <p:nvPr/>
          </p:nvPicPr>
          <p:blipFill>
            <a:blip r:embed="rId6"/>
            <a:stretch>
              <a:fillRect/>
            </a:stretch>
          </p:blipFill>
          <p:spPr>
            <a:xfrm>
              <a:off x="3553868" y="3173010"/>
              <a:ext cx="554580" cy="554580"/>
            </a:xfrm>
            <a:prstGeom prst="rect">
              <a:avLst/>
            </a:prstGeom>
          </p:spPr>
        </p:pic>
        <p:sp>
          <p:nvSpPr>
            <p:cNvPr id="39" name="TextBox 38">
              <a:extLst>
                <a:ext uri="{FF2B5EF4-FFF2-40B4-BE49-F238E27FC236}">
                  <a16:creationId xmlns:a16="http://schemas.microsoft.com/office/drawing/2014/main" id="{FB06690D-1BC4-6493-740A-C41F858AF9E0}"/>
                </a:ext>
              </a:extLst>
            </p:cNvPr>
            <p:cNvSpPr txBox="1"/>
            <p:nvPr/>
          </p:nvSpPr>
          <p:spPr>
            <a:xfrm>
              <a:off x="4189611" y="3087702"/>
              <a:ext cx="1983570" cy="523220"/>
            </a:xfrm>
            <a:prstGeom prst="rect">
              <a:avLst/>
            </a:prstGeom>
            <a:noFill/>
          </p:spPr>
          <p:txBody>
            <a:bodyPr wrap="square">
              <a:spAutoFit/>
            </a:bodyPr>
            <a:lstStyle/>
            <a:p>
              <a:r>
                <a:rPr lang="en-US" b="1" dirty="0"/>
                <a:t>Certifications:</a:t>
              </a:r>
            </a:p>
            <a:p>
              <a:r>
                <a:rPr lang="en-US" dirty="0">
                  <a:solidFill>
                    <a:schemeClr val="tx1"/>
                  </a:solidFill>
                  <a:latin typeface="+mn-lt"/>
                </a:rPr>
                <a:t>24</a:t>
              </a:r>
              <a:endParaRPr lang="en-US" dirty="0">
                <a:solidFill>
                  <a:srgbClr val="C61F3F"/>
                </a:solidFill>
                <a:effectLst/>
                <a:latin typeface="Myriad Pro Light" panose="020B0603030403020204" pitchFamily="34" charset="0"/>
              </a:endParaRPr>
            </a:p>
          </p:txBody>
        </p:sp>
      </p:grpSp>
      <p:grpSp>
        <p:nvGrpSpPr>
          <p:cNvPr id="53" name="Group 52">
            <a:extLst>
              <a:ext uri="{FF2B5EF4-FFF2-40B4-BE49-F238E27FC236}">
                <a16:creationId xmlns:a16="http://schemas.microsoft.com/office/drawing/2014/main" id="{91C81E57-2E16-1BAB-2CA1-F44666F79FA3}"/>
              </a:ext>
            </a:extLst>
          </p:cNvPr>
          <p:cNvGrpSpPr/>
          <p:nvPr/>
        </p:nvGrpSpPr>
        <p:grpSpPr>
          <a:xfrm>
            <a:off x="932651" y="1389197"/>
            <a:ext cx="2297987" cy="738664"/>
            <a:chOff x="1357034" y="1370979"/>
            <a:chExt cx="2297987" cy="738664"/>
          </a:xfrm>
        </p:grpSpPr>
        <p:pic>
          <p:nvPicPr>
            <p:cNvPr id="22" name="Picture 21">
              <a:extLst>
                <a:ext uri="{FF2B5EF4-FFF2-40B4-BE49-F238E27FC236}">
                  <a16:creationId xmlns:a16="http://schemas.microsoft.com/office/drawing/2014/main" id="{77EFBA50-1091-DC92-81FD-773C8B293743}"/>
                </a:ext>
              </a:extLst>
            </p:cNvPr>
            <p:cNvPicPr>
              <a:picLocks noChangeAspect="1"/>
            </p:cNvPicPr>
            <p:nvPr/>
          </p:nvPicPr>
          <p:blipFill>
            <a:blip r:embed="rId7"/>
            <a:stretch>
              <a:fillRect/>
            </a:stretch>
          </p:blipFill>
          <p:spPr>
            <a:xfrm>
              <a:off x="1357034" y="1463021"/>
              <a:ext cx="554580" cy="554580"/>
            </a:xfrm>
            <a:prstGeom prst="rect">
              <a:avLst/>
            </a:prstGeom>
          </p:spPr>
        </p:pic>
        <p:sp>
          <p:nvSpPr>
            <p:cNvPr id="40" name="TextBox 39">
              <a:extLst>
                <a:ext uri="{FF2B5EF4-FFF2-40B4-BE49-F238E27FC236}">
                  <a16:creationId xmlns:a16="http://schemas.microsoft.com/office/drawing/2014/main" id="{9AA55BF7-5F76-8ED9-6A08-AC5A867D90CE}"/>
                </a:ext>
              </a:extLst>
            </p:cNvPr>
            <p:cNvSpPr txBox="1"/>
            <p:nvPr/>
          </p:nvSpPr>
          <p:spPr>
            <a:xfrm>
              <a:off x="1992777" y="1370979"/>
              <a:ext cx="1662244" cy="738664"/>
            </a:xfrm>
            <a:prstGeom prst="rect">
              <a:avLst/>
            </a:prstGeom>
            <a:noFill/>
          </p:spPr>
          <p:txBody>
            <a:bodyPr wrap="square">
              <a:spAutoFit/>
            </a:bodyPr>
            <a:lstStyle/>
            <a:p>
              <a:r>
                <a:rPr lang="en-US" b="1" dirty="0">
                  <a:solidFill>
                    <a:schemeClr val="tx1"/>
                  </a:solidFill>
                  <a:latin typeface="+mn-lt"/>
                </a:rPr>
                <a:t>Clients Counseled:</a:t>
              </a:r>
            </a:p>
            <a:p>
              <a:r>
                <a:rPr lang="en-US" dirty="0">
                  <a:solidFill>
                    <a:schemeClr val="tx1"/>
                  </a:solidFill>
                  <a:latin typeface="+mn-lt"/>
                </a:rPr>
                <a:t>8</a:t>
              </a:r>
              <a:r>
                <a:rPr lang="en-US" dirty="0">
                  <a:solidFill>
                    <a:schemeClr val="tx1"/>
                  </a:solidFill>
                  <a:effectLst/>
                  <a:latin typeface="+mn-lt"/>
                </a:rPr>
                <a:t>65</a:t>
              </a:r>
            </a:p>
          </p:txBody>
        </p:sp>
      </p:grpSp>
      <p:grpSp>
        <p:nvGrpSpPr>
          <p:cNvPr id="55" name="Group 54">
            <a:extLst>
              <a:ext uri="{FF2B5EF4-FFF2-40B4-BE49-F238E27FC236}">
                <a16:creationId xmlns:a16="http://schemas.microsoft.com/office/drawing/2014/main" id="{5B36E787-E8CC-8922-2754-7FDC418EB223}"/>
              </a:ext>
            </a:extLst>
          </p:cNvPr>
          <p:cNvGrpSpPr/>
          <p:nvPr/>
        </p:nvGrpSpPr>
        <p:grpSpPr>
          <a:xfrm>
            <a:off x="3129485" y="1439612"/>
            <a:ext cx="1989116" cy="738664"/>
            <a:chOff x="3583773" y="2208759"/>
            <a:chExt cx="1989116" cy="738664"/>
          </a:xfrm>
        </p:grpSpPr>
        <p:pic>
          <p:nvPicPr>
            <p:cNvPr id="26" name="Picture 25">
              <a:extLst>
                <a:ext uri="{FF2B5EF4-FFF2-40B4-BE49-F238E27FC236}">
                  <a16:creationId xmlns:a16="http://schemas.microsoft.com/office/drawing/2014/main" id="{EB7EC5C9-8987-E258-47DC-FC9C05781EF5}"/>
                </a:ext>
              </a:extLst>
            </p:cNvPr>
            <p:cNvPicPr>
              <a:picLocks noChangeAspect="1"/>
            </p:cNvPicPr>
            <p:nvPr/>
          </p:nvPicPr>
          <p:blipFill>
            <a:blip r:embed="rId8"/>
            <a:stretch>
              <a:fillRect/>
            </a:stretch>
          </p:blipFill>
          <p:spPr>
            <a:xfrm>
              <a:off x="3583773" y="2247455"/>
              <a:ext cx="554580" cy="554580"/>
            </a:xfrm>
            <a:prstGeom prst="rect">
              <a:avLst/>
            </a:prstGeom>
          </p:spPr>
        </p:pic>
        <p:sp>
          <p:nvSpPr>
            <p:cNvPr id="42" name="TextBox 41">
              <a:extLst>
                <a:ext uri="{FF2B5EF4-FFF2-40B4-BE49-F238E27FC236}">
                  <a16:creationId xmlns:a16="http://schemas.microsoft.com/office/drawing/2014/main" id="{0CEEFCBA-9431-7876-6B6A-B583603FDF03}"/>
                </a:ext>
              </a:extLst>
            </p:cNvPr>
            <p:cNvSpPr txBox="1"/>
            <p:nvPr/>
          </p:nvSpPr>
          <p:spPr>
            <a:xfrm>
              <a:off x="4235098" y="2208759"/>
              <a:ext cx="1337791" cy="738664"/>
            </a:xfrm>
            <a:prstGeom prst="rect">
              <a:avLst/>
            </a:prstGeom>
            <a:noFill/>
          </p:spPr>
          <p:txBody>
            <a:bodyPr wrap="square">
              <a:spAutoFit/>
            </a:bodyPr>
            <a:lstStyle/>
            <a:p>
              <a:r>
                <a:rPr lang="en-US" b="1" dirty="0">
                  <a:solidFill>
                    <a:schemeClr val="tx1"/>
                  </a:solidFill>
                  <a:latin typeface="+mn-lt"/>
                </a:rPr>
                <a:t>Jobs Created:</a:t>
              </a:r>
            </a:p>
            <a:p>
              <a:r>
                <a:rPr lang="en-US" dirty="0">
                  <a:solidFill>
                    <a:schemeClr val="tx1"/>
                  </a:solidFill>
                  <a:latin typeface="+mn-lt"/>
                </a:rPr>
                <a:t>248</a:t>
              </a:r>
              <a:endParaRPr lang="en-US" dirty="0">
                <a:solidFill>
                  <a:schemeClr val="tx1"/>
                </a:solidFill>
                <a:effectLst/>
                <a:latin typeface="+mn-lt"/>
              </a:endParaRPr>
            </a:p>
          </p:txBody>
        </p:sp>
      </p:grpSp>
      <p:grpSp>
        <p:nvGrpSpPr>
          <p:cNvPr id="56" name="Group 55">
            <a:extLst>
              <a:ext uri="{FF2B5EF4-FFF2-40B4-BE49-F238E27FC236}">
                <a16:creationId xmlns:a16="http://schemas.microsoft.com/office/drawing/2014/main" id="{04B434B8-517B-AE97-3ADD-367315FC9E50}"/>
              </a:ext>
            </a:extLst>
          </p:cNvPr>
          <p:cNvGrpSpPr/>
          <p:nvPr/>
        </p:nvGrpSpPr>
        <p:grpSpPr>
          <a:xfrm>
            <a:off x="5550110" y="1439612"/>
            <a:ext cx="2262797" cy="738664"/>
            <a:chOff x="6221343" y="1385062"/>
            <a:chExt cx="2262797" cy="738664"/>
          </a:xfrm>
        </p:grpSpPr>
        <p:pic>
          <p:nvPicPr>
            <p:cNvPr id="27" name="Picture 26">
              <a:extLst>
                <a:ext uri="{FF2B5EF4-FFF2-40B4-BE49-F238E27FC236}">
                  <a16:creationId xmlns:a16="http://schemas.microsoft.com/office/drawing/2014/main" id="{BAEC3623-CE23-C1C4-174F-2B6A1E389DEC}"/>
                </a:ext>
              </a:extLst>
            </p:cNvPr>
            <p:cNvPicPr>
              <a:picLocks noChangeAspect="1"/>
            </p:cNvPicPr>
            <p:nvPr/>
          </p:nvPicPr>
          <p:blipFill>
            <a:blip r:embed="rId9"/>
            <a:stretch>
              <a:fillRect/>
            </a:stretch>
          </p:blipFill>
          <p:spPr>
            <a:xfrm>
              <a:off x="6221343" y="1494095"/>
              <a:ext cx="554580" cy="554580"/>
            </a:xfrm>
            <a:prstGeom prst="rect">
              <a:avLst/>
            </a:prstGeom>
          </p:spPr>
        </p:pic>
        <p:sp>
          <p:nvSpPr>
            <p:cNvPr id="49" name="TextBox 48">
              <a:extLst>
                <a:ext uri="{FF2B5EF4-FFF2-40B4-BE49-F238E27FC236}">
                  <a16:creationId xmlns:a16="http://schemas.microsoft.com/office/drawing/2014/main" id="{7A3EEC09-49D9-B236-E161-0FA825D88F9F}"/>
                </a:ext>
              </a:extLst>
            </p:cNvPr>
            <p:cNvSpPr txBox="1"/>
            <p:nvPr/>
          </p:nvSpPr>
          <p:spPr>
            <a:xfrm>
              <a:off x="6864346" y="1385062"/>
              <a:ext cx="1619794" cy="738664"/>
            </a:xfrm>
            <a:prstGeom prst="rect">
              <a:avLst/>
            </a:prstGeom>
            <a:noFill/>
          </p:spPr>
          <p:txBody>
            <a:bodyPr wrap="square">
              <a:spAutoFit/>
            </a:bodyPr>
            <a:lstStyle/>
            <a:p>
              <a:r>
                <a:rPr lang="en-US" sz="1400" b="1" dirty="0"/>
                <a:t>Long Term Clients:</a:t>
              </a:r>
            </a:p>
            <a:p>
              <a:r>
                <a:rPr lang="en-US" dirty="0">
                  <a:solidFill>
                    <a:schemeClr val="tx1"/>
                  </a:solidFill>
                  <a:latin typeface="+mn-lt"/>
                </a:rPr>
                <a:t>144</a:t>
              </a:r>
              <a:endParaRPr lang="en-US" dirty="0">
                <a:solidFill>
                  <a:schemeClr val="tx1"/>
                </a:solidFill>
                <a:effectLst/>
                <a:latin typeface="+mn-lt"/>
              </a:endParaRPr>
            </a:p>
          </p:txBody>
        </p:sp>
      </p:grpSp>
      <p:grpSp>
        <p:nvGrpSpPr>
          <p:cNvPr id="58" name="Group 57">
            <a:extLst>
              <a:ext uri="{FF2B5EF4-FFF2-40B4-BE49-F238E27FC236}">
                <a16:creationId xmlns:a16="http://schemas.microsoft.com/office/drawing/2014/main" id="{365F39B5-A756-859D-99EA-169115FE3033}"/>
              </a:ext>
            </a:extLst>
          </p:cNvPr>
          <p:cNvGrpSpPr/>
          <p:nvPr/>
        </p:nvGrpSpPr>
        <p:grpSpPr>
          <a:xfrm>
            <a:off x="5544700" y="2183132"/>
            <a:ext cx="1995139" cy="738664"/>
            <a:chOff x="6215933" y="2901990"/>
            <a:chExt cx="1995139" cy="738664"/>
          </a:xfrm>
        </p:grpSpPr>
        <p:pic>
          <p:nvPicPr>
            <p:cNvPr id="29" name="Picture 28">
              <a:extLst>
                <a:ext uri="{FF2B5EF4-FFF2-40B4-BE49-F238E27FC236}">
                  <a16:creationId xmlns:a16="http://schemas.microsoft.com/office/drawing/2014/main" id="{898939CD-FC28-A44C-31A2-83C3C3C86FE1}"/>
                </a:ext>
              </a:extLst>
            </p:cNvPr>
            <p:cNvPicPr>
              <a:picLocks noChangeAspect="1"/>
            </p:cNvPicPr>
            <p:nvPr/>
          </p:nvPicPr>
          <p:blipFill>
            <a:blip r:embed="rId10"/>
            <a:stretch>
              <a:fillRect/>
            </a:stretch>
          </p:blipFill>
          <p:spPr>
            <a:xfrm>
              <a:off x="6215933" y="2980694"/>
              <a:ext cx="554580" cy="554580"/>
            </a:xfrm>
            <a:prstGeom prst="rect">
              <a:avLst/>
            </a:prstGeom>
          </p:spPr>
        </p:pic>
        <p:sp>
          <p:nvSpPr>
            <p:cNvPr id="51" name="TextBox 50">
              <a:extLst>
                <a:ext uri="{FF2B5EF4-FFF2-40B4-BE49-F238E27FC236}">
                  <a16:creationId xmlns:a16="http://schemas.microsoft.com/office/drawing/2014/main" id="{A563F119-D9B0-38DA-12FF-8C106218C9AB}"/>
                </a:ext>
              </a:extLst>
            </p:cNvPr>
            <p:cNvSpPr txBox="1"/>
            <p:nvPr/>
          </p:nvSpPr>
          <p:spPr>
            <a:xfrm>
              <a:off x="6873281" y="2901990"/>
              <a:ext cx="1337791" cy="738664"/>
            </a:xfrm>
            <a:prstGeom prst="rect">
              <a:avLst/>
            </a:prstGeom>
            <a:noFill/>
          </p:spPr>
          <p:txBody>
            <a:bodyPr wrap="square">
              <a:spAutoFit/>
            </a:bodyPr>
            <a:lstStyle/>
            <a:p>
              <a:r>
                <a:rPr lang="en-US" sz="1400" b="1" dirty="0">
                  <a:solidFill>
                    <a:schemeClr val="tx1"/>
                  </a:solidFill>
                  <a:latin typeface="+mn-lt"/>
                </a:rPr>
                <a:t>Training Events:</a:t>
              </a:r>
            </a:p>
            <a:p>
              <a:r>
                <a:rPr lang="en-US" dirty="0">
                  <a:solidFill>
                    <a:schemeClr val="tx1"/>
                  </a:solidFill>
                  <a:latin typeface="+mn-lt"/>
                </a:rPr>
                <a:t>47</a:t>
              </a:r>
              <a:endParaRPr lang="en-US" dirty="0">
                <a:solidFill>
                  <a:schemeClr val="tx1"/>
                </a:solidFill>
                <a:effectLst/>
                <a:latin typeface="+mn-lt"/>
              </a:endParaRPr>
            </a:p>
          </p:txBody>
        </p:sp>
      </p:grpSp>
      <p:grpSp>
        <p:nvGrpSpPr>
          <p:cNvPr id="59" name="Group 58">
            <a:extLst>
              <a:ext uri="{FF2B5EF4-FFF2-40B4-BE49-F238E27FC236}">
                <a16:creationId xmlns:a16="http://schemas.microsoft.com/office/drawing/2014/main" id="{B5FF9B4A-4A93-6632-4DA6-D04BE5FA991F}"/>
              </a:ext>
            </a:extLst>
          </p:cNvPr>
          <p:cNvGrpSpPr/>
          <p:nvPr/>
        </p:nvGrpSpPr>
        <p:grpSpPr>
          <a:xfrm>
            <a:off x="5549881" y="3001102"/>
            <a:ext cx="2263026" cy="738664"/>
            <a:chOff x="6224722" y="3791854"/>
            <a:chExt cx="2263026" cy="738664"/>
          </a:xfrm>
        </p:grpSpPr>
        <p:pic>
          <p:nvPicPr>
            <p:cNvPr id="30" name="Picture 29">
              <a:extLst>
                <a:ext uri="{FF2B5EF4-FFF2-40B4-BE49-F238E27FC236}">
                  <a16:creationId xmlns:a16="http://schemas.microsoft.com/office/drawing/2014/main" id="{0319FBC3-ED57-9190-D1ED-D61DAAC8AFB1}"/>
                </a:ext>
              </a:extLst>
            </p:cNvPr>
            <p:cNvPicPr>
              <a:picLocks noChangeAspect="1"/>
            </p:cNvPicPr>
            <p:nvPr/>
          </p:nvPicPr>
          <p:blipFill>
            <a:blip r:embed="rId11"/>
            <a:stretch>
              <a:fillRect/>
            </a:stretch>
          </p:blipFill>
          <p:spPr>
            <a:xfrm>
              <a:off x="6224722" y="3938308"/>
              <a:ext cx="554580" cy="554580"/>
            </a:xfrm>
            <a:prstGeom prst="rect">
              <a:avLst/>
            </a:prstGeom>
          </p:spPr>
        </p:pic>
        <p:sp>
          <p:nvSpPr>
            <p:cNvPr id="52" name="TextBox 51">
              <a:extLst>
                <a:ext uri="{FF2B5EF4-FFF2-40B4-BE49-F238E27FC236}">
                  <a16:creationId xmlns:a16="http://schemas.microsoft.com/office/drawing/2014/main" id="{C581CB76-45F2-72E2-5ECA-F885DD9703FB}"/>
                </a:ext>
              </a:extLst>
            </p:cNvPr>
            <p:cNvSpPr txBox="1"/>
            <p:nvPr/>
          </p:nvSpPr>
          <p:spPr>
            <a:xfrm>
              <a:off x="6867954" y="3791854"/>
              <a:ext cx="1619794" cy="738664"/>
            </a:xfrm>
            <a:prstGeom prst="rect">
              <a:avLst/>
            </a:prstGeom>
            <a:noFill/>
          </p:spPr>
          <p:txBody>
            <a:bodyPr wrap="square">
              <a:spAutoFit/>
            </a:bodyPr>
            <a:lstStyle/>
            <a:p>
              <a:r>
                <a:rPr lang="en-US" sz="1400" b="1" dirty="0">
                  <a:solidFill>
                    <a:schemeClr val="tx1"/>
                  </a:solidFill>
                  <a:latin typeface="+mn-lt"/>
                </a:rPr>
                <a:t>Training Attendees:</a:t>
              </a:r>
            </a:p>
            <a:p>
              <a:r>
                <a:rPr lang="en-US" dirty="0">
                  <a:solidFill>
                    <a:schemeClr val="tx1"/>
                  </a:solidFill>
                  <a:latin typeface="+mn-lt"/>
                </a:rPr>
                <a:t>2,042</a:t>
              </a:r>
              <a:endParaRPr lang="en-US" dirty="0">
                <a:solidFill>
                  <a:schemeClr val="tx1"/>
                </a:solidFill>
                <a:effectLst/>
                <a:latin typeface="+mn-lt"/>
              </a:endParaRPr>
            </a:p>
          </p:txBody>
        </p:sp>
      </p:grpSp>
      <p:pic>
        <p:nvPicPr>
          <p:cNvPr id="2" name="Picture 1">
            <a:extLst>
              <a:ext uri="{FF2B5EF4-FFF2-40B4-BE49-F238E27FC236}">
                <a16:creationId xmlns:a16="http://schemas.microsoft.com/office/drawing/2014/main" id="{2A104DC7-D8A1-8D4B-DE1C-2497B3C7E5CF}"/>
              </a:ext>
            </a:extLst>
          </p:cNvPr>
          <p:cNvPicPr>
            <a:picLocks noChangeAspect="1"/>
          </p:cNvPicPr>
          <p:nvPr/>
        </p:nvPicPr>
        <p:blipFill>
          <a:blip r:embed="rId12"/>
          <a:stretch>
            <a:fillRect/>
          </a:stretch>
        </p:blipFill>
        <p:spPr>
          <a:xfrm>
            <a:off x="1486371" y="385473"/>
            <a:ext cx="1597290" cy="329213"/>
          </a:xfrm>
          <a:prstGeom prst="rect">
            <a:avLst/>
          </a:prstGeom>
        </p:spPr>
      </p:pic>
    </p:spTree>
    <p:extLst>
      <p:ext uri="{BB962C8B-B14F-4D97-AF65-F5344CB8AC3E}">
        <p14:creationId xmlns:p14="http://schemas.microsoft.com/office/powerpoint/2010/main" val="2818716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txBox="1">
            <a:spLocks noGrp="1"/>
          </p:cNvSpPr>
          <p:nvPr>
            <p:ph type="title"/>
          </p:nvPr>
        </p:nvSpPr>
        <p:spPr>
          <a:xfrm>
            <a:off x="3492545" y="921723"/>
            <a:ext cx="4944913"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SzPct val="33000"/>
              <a:buNone/>
            </a:pPr>
            <a:r>
              <a:rPr lang="en" sz="2700" dirty="0">
                <a:latin typeface="Century Gothic" panose="020B0502020202020204" pitchFamily="34" charset="0"/>
                <a:ea typeface="Montserrat"/>
                <a:cs typeface="Montserrat"/>
                <a:sym typeface="Montserrat"/>
              </a:rPr>
              <a:t>1. Expert Small Business Consulting – At NO Cost</a:t>
            </a:r>
            <a:endParaRPr sz="4100" dirty="0">
              <a:latin typeface="Century Gothic" panose="020B0502020202020204" pitchFamily="34" charset="0"/>
              <a:ea typeface="Montserrat"/>
              <a:cs typeface="Montserrat"/>
              <a:sym typeface="Montserrat"/>
            </a:endParaRPr>
          </a:p>
          <a:p>
            <a:pPr marL="0" lvl="0" indent="0" algn="l" rtl="0">
              <a:spcBef>
                <a:spcPts val="0"/>
              </a:spcBef>
              <a:spcAft>
                <a:spcPts val="0"/>
              </a:spcAft>
              <a:buSzPts val="802"/>
              <a:buNone/>
            </a:pPr>
            <a:endParaRPr sz="4100" dirty="0">
              <a:latin typeface="Century Gothic" panose="020B0502020202020204" pitchFamily="34" charset="0"/>
              <a:ea typeface="Montserrat"/>
              <a:cs typeface="Montserrat"/>
              <a:sym typeface="Montserrat"/>
            </a:endParaRPr>
          </a:p>
        </p:txBody>
      </p:sp>
      <p:sp>
        <p:nvSpPr>
          <p:cNvPr id="101" name="Google Shape;101;p17"/>
          <p:cNvSpPr txBox="1">
            <a:spLocks noGrp="1"/>
          </p:cNvSpPr>
          <p:nvPr>
            <p:ph type="body" idx="1"/>
          </p:nvPr>
        </p:nvSpPr>
        <p:spPr>
          <a:xfrm>
            <a:off x="3478257" y="1837136"/>
            <a:ext cx="4637043" cy="130634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935"/>
              <a:buFont typeface="Arial"/>
              <a:buNone/>
            </a:pPr>
            <a:r>
              <a:rPr lang="en" sz="1445" dirty="0">
                <a:solidFill>
                  <a:srgbClr val="666666"/>
                </a:solidFill>
              </a:rPr>
              <a:t>Whether they’re expanding business or starting a new venture, NJSBDC consultants can provide small businesses with </a:t>
            </a:r>
            <a:r>
              <a:rPr lang="en" sz="1445" b="1" dirty="0">
                <a:solidFill>
                  <a:srgbClr val="002060"/>
                </a:solidFill>
              </a:rPr>
              <a:t>personalized guidance on a variety of diverse matters</a:t>
            </a:r>
            <a:r>
              <a:rPr lang="en" sz="1445" b="1" dirty="0">
                <a:solidFill>
                  <a:srgbClr val="666666"/>
                </a:solidFill>
              </a:rPr>
              <a:t>.</a:t>
            </a:r>
            <a:r>
              <a:rPr lang="en" sz="1445" dirty="0">
                <a:solidFill>
                  <a:srgbClr val="666666"/>
                </a:solidFill>
              </a:rPr>
              <a:t> </a:t>
            </a:r>
            <a:endParaRPr sz="1445" dirty="0">
              <a:solidFill>
                <a:srgbClr val="666666"/>
              </a:solidFill>
            </a:endParaRPr>
          </a:p>
          <a:p>
            <a:pPr marL="0" lvl="0" indent="0" algn="l" rtl="0">
              <a:lnSpc>
                <a:spcPct val="150000"/>
              </a:lnSpc>
              <a:spcBef>
                <a:spcPts val="0"/>
              </a:spcBef>
              <a:spcAft>
                <a:spcPts val="1200"/>
              </a:spcAft>
              <a:buSzPts val="935"/>
              <a:buNone/>
            </a:pPr>
            <a:endParaRPr sz="1545" dirty="0"/>
          </a:p>
        </p:txBody>
      </p:sp>
      <p:pic>
        <p:nvPicPr>
          <p:cNvPr id="102" name="Google Shape;102;p17"/>
          <p:cNvPicPr preferRelativeResize="0"/>
          <p:nvPr/>
        </p:nvPicPr>
        <p:blipFill rotWithShape="1">
          <a:blip r:embed="rId3">
            <a:alphaModFix/>
          </a:blip>
          <a:srcRect l="14617" r="1348"/>
          <a:stretch/>
        </p:blipFill>
        <p:spPr>
          <a:xfrm>
            <a:off x="0" y="0"/>
            <a:ext cx="3241825" cy="5143501"/>
          </a:xfrm>
          <a:prstGeom prst="rect">
            <a:avLst/>
          </a:prstGeom>
          <a:noFill/>
          <a:ln>
            <a:noFill/>
          </a:ln>
        </p:spPr>
      </p:pic>
      <p:sp>
        <p:nvSpPr>
          <p:cNvPr id="103" name="Google Shape;103;p17"/>
          <p:cNvSpPr txBox="1"/>
          <p:nvPr/>
        </p:nvSpPr>
        <p:spPr>
          <a:xfrm>
            <a:off x="3492545" y="3067645"/>
            <a:ext cx="2943900" cy="1154132"/>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Clr>
                <a:srgbClr val="666666"/>
              </a:buClr>
              <a:buSzPts val="1400"/>
              <a:buFont typeface="Open Sans"/>
              <a:buChar char="★"/>
            </a:pPr>
            <a:r>
              <a:rPr lang="en" dirty="0">
                <a:solidFill>
                  <a:srgbClr val="666666"/>
                </a:solidFill>
                <a:latin typeface="Open Sans"/>
                <a:ea typeface="Open Sans"/>
                <a:cs typeface="Open Sans"/>
                <a:sym typeface="Open Sans"/>
              </a:rPr>
              <a:t>1Regional Center</a:t>
            </a:r>
            <a:endParaRPr dirty="0">
              <a:solidFill>
                <a:srgbClr val="666666"/>
              </a:solidFill>
              <a:latin typeface="Open Sans"/>
              <a:ea typeface="Open Sans"/>
              <a:cs typeface="Open Sans"/>
              <a:sym typeface="Open Sans"/>
            </a:endParaRPr>
          </a:p>
          <a:p>
            <a:pPr marL="457200" lvl="0" indent="-317500" algn="l" rtl="0">
              <a:lnSpc>
                <a:spcPct val="150000"/>
              </a:lnSpc>
              <a:spcBef>
                <a:spcPts val="0"/>
              </a:spcBef>
              <a:spcAft>
                <a:spcPts val="0"/>
              </a:spcAft>
              <a:buClr>
                <a:srgbClr val="666666"/>
              </a:buClr>
              <a:buSzPts val="1400"/>
              <a:buFont typeface="Open Sans"/>
              <a:buChar char="★"/>
            </a:pPr>
            <a:r>
              <a:rPr lang="en" dirty="0">
                <a:solidFill>
                  <a:srgbClr val="666666"/>
                </a:solidFill>
                <a:latin typeface="Open Sans"/>
                <a:ea typeface="Open Sans"/>
                <a:cs typeface="Open Sans"/>
                <a:sym typeface="Open Sans"/>
              </a:rPr>
              <a:t>11 Specialty Consultants</a:t>
            </a:r>
            <a:endParaRPr dirty="0">
              <a:solidFill>
                <a:srgbClr val="666666"/>
              </a:solidFill>
              <a:latin typeface="Open Sans"/>
              <a:ea typeface="Open Sans"/>
              <a:cs typeface="Open Sans"/>
              <a:sym typeface="Open Sans"/>
            </a:endParaRPr>
          </a:p>
          <a:p>
            <a:pPr marL="457200" lvl="0" indent="-317500" algn="l" rtl="0">
              <a:lnSpc>
                <a:spcPct val="150000"/>
              </a:lnSpc>
              <a:spcBef>
                <a:spcPts val="0"/>
              </a:spcBef>
              <a:spcAft>
                <a:spcPts val="0"/>
              </a:spcAft>
              <a:buClr>
                <a:srgbClr val="666666"/>
              </a:buClr>
              <a:buSzPts val="1400"/>
              <a:buFont typeface="Open Sans"/>
              <a:buChar char="★"/>
            </a:pPr>
            <a:endParaRPr dirty="0">
              <a:solidFill>
                <a:srgbClr val="666666"/>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4169328" y="552869"/>
            <a:ext cx="4257672"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SzPct val="33000"/>
              <a:buNone/>
            </a:pPr>
            <a:r>
              <a:rPr lang="en" sz="2700" dirty="0">
                <a:latin typeface="Montserrat"/>
                <a:ea typeface="Montserrat"/>
                <a:cs typeface="Montserrat"/>
                <a:sym typeface="Montserrat"/>
              </a:rPr>
              <a:t>2. </a:t>
            </a:r>
            <a:r>
              <a:rPr lang="en" sz="2700" dirty="0">
                <a:latin typeface="Century Gothic" panose="020B0502020202020204" pitchFamily="34" charset="0"/>
                <a:ea typeface="Montserrat"/>
                <a:cs typeface="Montserrat"/>
                <a:sym typeface="Montserrat"/>
              </a:rPr>
              <a:t>Comprehensive</a:t>
            </a:r>
            <a:r>
              <a:rPr lang="en" sz="2700" dirty="0">
                <a:latin typeface="Montserrat"/>
                <a:ea typeface="Montserrat"/>
                <a:cs typeface="Montserrat"/>
                <a:sym typeface="Montserrat"/>
              </a:rPr>
              <a:t> Training &amp; </a:t>
            </a:r>
            <a:br>
              <a:rPr lang="en" sz="2700" dirty="0">
                <a:latin typeface="Montserrat"/>
                <a:ea typeface="Montserrat"/>
                <a:cs typeface="Montserrat"/>
                <a:sym typeface="Montserrat"/>
              </a:rPr>
            </a:br>
            <a:r>
              <a:rPr lang="en" sz="2700" dirty="0">
                <a:latin typeface="Montserrat"/>
                <a:ea typeface="Montserrat"/>
                <a:cs typeface="Montserrat"/>
                <a:sym typeface="Montserrat"/>
              </a:rPr>
              <a:t>Special Events</a:t>
            </a:r>
            <a:endParaRPr sz="2800" dirty="0">
              <a:latin typeface="Montserrat"/>
              <a:ea typeface="Montserrat"/>
              <a:cs typeface="Montserrat"/>
              <a:sym typeface="Montserrat"/>
            </a:endParaRPr>
          </a:p>
        </p:txBody>
      </p:sp>
      <p:pic>
        <p:nvPicPr>
          <p:cNvPr id="111" name="Google Shape;111;p18"/>
          <p:cNvPicPr preferRelativeResize="0"/>
          <p:nvPr/>
        </p:nvPicPr>
        <p:blipFill rotWithShape="1">
          <a:blip r:embed="rId3">
            <a:alphaModFix/>
          </a:blip>
          <a:srcRect l="15221" r="28529"/>
          <a:stretch/>
        </p:blipFill>
        <p:spPr>
          <a:xfrm>
            <a:off x="0" y="0"/>
            <a:ext cx="3857628" cy="5143500"/>
          </a:xfrm>
          <a:prstGeom prst="rect">
            <a:avLst/>
          </a:prstGeom>
          <a:noFill/>
          <a:ln>
            <a:noFill/>
          </a:ln>
        </p:spPr>
      </p:pic>
      <p:sp>
        <p:nvSpPr>
          <p:cNvPr id="112" name="Google Shape;112;p18"/>
          <p:cNvSpPr txBox="1"/>
          <p:nvPr/>
        </p:nvSpPr>
        <p:spPr>
          <a:xfrm>
            <a:off x="4006608" y="1748236"/>
            <a:ext cx="4257672" cy="2909997"/>
          </a:xfrm>
          <a:prstGeom prst="rect">
            <a:avLst/>
          </a:prstGeom>
          <a:noFill/>
          <a:ln>
            <a:noFill/>
          </a:ln>
        </p:spPr>
        <p:txBody>
          <a:bodyPr spcFirstLastPara="1" wrap="square" lIns="91425" tIns="91425" rIns="91425" bIns="91425" anchor="t" anchorCtr="0">
            <a:spAutoFit/>
          </a:bodyPr>
          <a:lstStyle/>
          <a:p>
            <a:pPr marL="914400" marR="0" lvl="1" indent="-317500" algn="l" defTabSz="914400" rtl="0" eaLnBrk="1" fontAlgn="auto" latinLnBrk="0" hangingPunct="1">
              <a:lnSpc>
                <a:spcPct val="115000"/>
              </a:lnSpc>
              <a:spcBef>
                <a:spcPts val="0"/>
              </a:spcBef>
              <a:spcAft>
                <a:spcPts val="0"/>
              </a:spcAft>
              <a:buClr>
                <a:srgbClr val="666666"/>
              </a:buClr>
              <a:buSzPts val="1400"/>
              <a:buFont typeface="Open Sans"/>
              <a:buAutoNum type="alphaLcPeriod"/>
              <a:tabLst/>
              <a:defRPr/>
            </a:pPr>
            <a:r>
              <a:rPr kumimoji="0" lang="en-US" b="0" i="0" u="none" strike="noStrike" kern="0" cap="none" spc="0" normalizeH="0" baseline="0" noProof="0" dirty="0">
                <a:ln>
                  <a:noFill/>
                </a:ln>
                <a:solidFill>
                  <a:srgbClr val="666666"/>
                </a:solidFill>
                <a:effectLst/>
                <a:uLnTx/>
                <a:uFillTx/>
                <a:latin typeface="Open Sans"/>
                <a:ea typeface="Open Sans"/>
                <a:cs typeface="Open Sans"/>
                <a:sym typeface="Open Sans"/>
              </a:rPr>
              <a:t>NJSBDC Regional Center: In-Person, Hybrid &amp; Virtual throughout the County</a:t>
            </a:r>
          </a:p>
          <a:p>
            <a:pPr marL="914400" marR="0" lvl="1" indent="-317500" algn="l" defTabSz="914400" rtl="0" eaLnBrk="1" fontAlgn="auto" latinLnBrk="0" hangingPunct="1">
              <a:lnSpc>
                <a:spcPct val="115000"/>
              </a:lnSpc>
              <a:spcBef>
                <a:spcPts val="0"/>
              </a:spcBef>
              <a:spcAft>
                <a:spcPts val="0"/>
              </a:spcAft>
              <a:buClr>
                <a:srgbClr val="666666"/>
              </a:buClr>
              <a:buSzPts val="1400"/>
              <a:buFont typeface="Open Sans"/>
              <a:buAutoNum type="alphaLcPeriod"/>
              <a:tabLst/>
              <a:defRPr/>
            </a:pPr>
            <a:r>
              <a:rPr kumimoji="0" lang="en-US" b="0" i="0" u="none" strike="noStrike" kern="0" cap="none" spc="0" normalizeH="0" baseline="0" noProof="0" dirty="0">
                <a:ln>
                  <a:noFill/>
                </a:ln>
                <a:solidFill>
                  <a:srgbClr val="666666"/>
                </a:solidFill>
                <a:effectLst/>
                <a:uLnTx/>
                <a:uFillTx/>
                <a:latin typeface="Open Sans"/>
                <a:ea typeface="Open Sans"/>
                <a:cs typeface="Open Sans"/>
                <a:sym typeface="Open Sans"/>
              </a:rPr>
              <a:t>Learning Labs: Certifications, Procurement &amp; MORE</a:t>
            </a:r>
          </a:p>
          <a:p>
            <a:pPr marL="914400" marR="0" lvl="1" indent="-317500" algn="l" defTabSz="914400" rtl="0" eaLnBrk="1" fontAlgn="auto" latinLnBrk="0" hangingPunct="1">
              <a:lnSpc>
                <a:spcPct val="115000"/>
              </a:lnSpc>
              <a:spcBef>
                <a:spcPts val="0"/>
              </a:spcBef>
              <a:spcAft>
                <a:spcPts val="0"/>
              </a:spcAft>
              <a:buClr>
                <a:srgbClr val="666666"/>
              </a:buClr>
              <a:buSzPts val="1400"/>
              <a:buFont typeface="Open Sans"/>
              <a:buAutoNum type="alphaLcPeriod"/>
              <a:tabLst/>
              <a:defRPr/>
            </a:pPr>
            <a:r>
              <a:rPr kumimoji="0" lang="en-US" b="0" i="0" u="none" strike="noStrike" kern="0" cap="none" spc="0" normalizeH="0" baseline="0" noProof="0" dirty="0">
                <a:ln>
                  <a:noFill/>
                </a:ln>
                <a:solidFill>
                  <a:srgbClr val="666666"/>
                </a:solidFill>
                <a:effectLst/>
                <a:uLnTx/>
                <a:uFillTx/>
                <a:latin typeface="Open Sans"/>
                <a:ea typeface="Open Sans"/>
                <a:cs typeface="Open Sans"/>
                <a:sym typeface="Open Sans"/>
              </a:rPr>
              <a:t>Industry Specific Programs – Food industry</a:t>
            </a:r>
          </a:p>
          <a:p>
            <a:pPr marL="914400" marR="0" lvl="1" indent="-317500" algn="l" defTabSz="914400" rtl="0" eaLnBrk="1" fontAlgn="auto" latinLnBrk="0" hangingPunct="1">
              <a:lnSpc>
                <a:spcPct val="115000"/>
              </a:lnSpc>
              <a:spcBef>
                <a:spcPts val="0"/>
              </a:spcBef>
              <a:spcAft>
                <a:spcPts val="0"/>
              </a:spcAft>
              <a:buClr>
                <a:srgbClr val="666666"/>
              </a:buClr>
              <a:buSzPts val="1400"/>
              <a:buFont typeface="Open Sans"/>
              <a:buAutoNum type="alphaLcPeriod"/>
              <a:tabLst/>
              <a:defRPr/>
            </a:pPr>
            <a:r>
              <a:rPr kumimoji="0" lang="en-US" b="0" i="0" u="none" strike="noStrike" kern="0" cap="none" spc="0" normalizeH="0" baseline="0" noProof="0" dirty="0">
                <a:ln>
                  <a:noFill/>
                </a:ln>
                <a:solidFill>
                  <a:srgbClr val="666666"/>
                </a:solidFill>
                <a:effectLst/>
                <a:uLnTx/>
                <a:uFillTx/>
                <a:latin typeface="Open Sans"/>
                <a:ea typeface="Open Sans"/>
                <a:cs typeface="Open Sans"/>
                <a:sym typeface="Open Sans"/>
              </a:rPr>
              <a:t>Programs focused on Women, Minority, Veteran and LGBTQ Businesses</a:t>
            </a:r>
          </a:p>
          <a:p>
            <a:pPr marL="914400" marR="0" lvl="1" indent="-317500" algn="l" defTabSz="914400" rtl="0" eaLnBrk="1" fontAlgn="auto" latinLnBrk="0" hangingPunct="1">
              <a:lnSpc>
                <a:spcPct val="115000"/>
              </a:lnSpc>
              <a:spcBef>
                <a:spcPts val="0"/>
              </a:spcBef>
              <a:spcAft>
                <a:spcPts val="0"/>
              </a:spcAft>
              <a:buClr>
                <a:srgbClr val="666666"/>
              </a:buClr>
              <a:buSzPts val="1400"/>
              <a:buFont typeface="Open Sans"/>
              <a:buAutoNum type="alphaLcPeriod"/>
              <a:tabLst/>
              <a:defRPr/>
            </a:pPr>
            <a:r>
              <a:rPr lang="en-US" dirty="0">
                <a:solidFill>
                  <a:srgbClr val="666666"/>
                </a:solidFill>
                <a:latin typeface="Open Sans"/>
                <a:ea typeface="Open Sans"/>
                <a:cs typeface="Open Sans"/>
                <a:sym typeface="Open Sans"/>
              </a:rPr>
              <a:t>Partner Programs &amp; Initiatives</a:t>
            </a:r>
            <a:endParaRPr kumimoji="0" lang="en-US" b="0" i="0" u="none" strike="noStrike" kern="0" cap="none" spc="0" normalizeH="0" baseline="0" noProof="0" dirty="0">
              <a:ln>
                <a:noFill/>
              </a:ln>
              <a:solidFill>
                <a:srgbClr val="666666"/>
              </a:solidFill>
              <a:effectLst/>
              <a:uLnTx/>
              <a:uFillTx/>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2D927-ECAC-B6C7-A54A-27280C74FA08}"/>
              </a:ext>
            </a:extLst>
          </p:cNvPr>
          <p:cNvSpPr>
            <a:spLocks noGrp="1"/>
          </p:cNvSpPr>
          <p:nvPr>
            <p:ph type="title"/>
          </p:nvPr>
        </p:nvSpPr>
        <p:spPr>
          <a:xfrm>
            <a:off x="495389" y="168088"/>
            <a:ext cx="4186340" cy="759759"/>
          </a:xfrm>
        </p:spPr>
        <p:txBody>
          <a:bodyPr>
            <a:normAutofit fontScale="90000"/>
          </a:bodyPr>
          <a:lstStyle/>
          <a:p>
            <a:r>
              <a:rPr lang="en-US" dirty="0"/>
              <a:t>How can you find us?</a:t>
            </a:r>
          </a:p>
        </p:txBody>
      </p:sp>
      <p:pic>
        <p:nvPicPr>
          <p:cNvPr id="5" name="Picture 4" descr="A close-up of a business card&#10;&#10;Description automatically generated">
            <a:extLst>
              <a:ext uri="{FF2B5EF4-FFF2-40B4-BE49-F238E27FC236}">
                <a16:creationId xmlns:a16="http://schemas.microsoft.com/office/drawing/2014/main" id="{40A0EA53-E525-9704-7DC5-ECFB56E90A5C}"/>
              </a:ext>
            </a:extLst>
          </p:cNvPr>
          <p:cNvPicPr>
            <a:picLocks noChangeAspect="1"/>
          </p:cNvPicPr>
          <p:nvPr/>
        </p:nvPicPr>
        <p:blipFill>
          <a:blip r:embed="rId2"/>
          <a:stretch>
            <a:fillRect/>
          </a:stretch>
        </p:blipFill>
        <p:spPr>
          <a:xfrm>
            <a:off x="596188" y="927847"/>
            <a:ext cx="4146106" cy="2369204"/>
          </a:xfrm>
          <a:prstGeom prst="rect">
            <a:avLst/>
          </a:prstGeom>
        </p:spPr>
      </p:pic>
      <p:pic>
        <p:nvPicPr>
          <p:cNvPr id="7" name="Picture 6" descr="A qr code and a sign&#10;&#10;Description automatically generated">
            <a:extLst>
              <a:ext uri="{FF2B5EF4-FFF2-40B4-BE49-F238E27FC236}">
                <a16:creationId xmlns:a16="http://schemas.microsoft.com/office/drawing/2014/main" id="{A5793A13-CC22-0558-3450-73E61B0AA6AE}"/>
              </a:ext>
            </a:extLst>
          </p:cNvPr>
          <p:cNvPicPr>
            <a:picLocks noChangeAspect="1"/>
          </p:cNvPicPr>
          <p:nvPr/>
        </p:nvPicPr>
        <p:blipFill>
          <a:blip r:embed="rId3"/>
          <a:stretch>
            <a:fillRect/>
          </a:stretch>
        </p:blipFill>
        <p:spPr>
          <a:xfrm>
            <a:off x="5174703" y="216954"/>
            <a:ext cx="2463273" cy="4926546"/>
          </a:xfrm>
          <a:prstGeom prst="rect">
            <a:avLst/>
          </a:prstGeom>
        </p:spPr>
      </p:pic>
      <p:sp>
        <p:nvSpPr>
          <p:cNvPr id="9" name="Title 1">
            <a:extLst>
              <a:ext uri="{FF2B5EF4-FFF2-40B4-BE49-F238E27FC236}">
                <a16:creationId xmlns:a16="http://schemas.microsoft.com/office/drawing/2014/main" id="{83FDCAD7-28F7-5770-B2D1-1CF0BFEDFB9F}"/>
              </a:ext>
            </a:extLst>
          </p:cNvPr>
          <p:cNvSpPr txBox="1">
            <a:spLocks/>
          </p:cNvSpPr>
          <p:nvPr/>
        </p:nvSpPr>
        <p:spPr>
          <a:xfrm>
            <a:off x="824841" y="3642953"/>
            <a:ext cx="3527436" cy="572700"/>
          </a:xfrm>
          <a:prstGeom prst="rect">
            <a:avLst/>
          </a:prstGeom>
          <a:noFill/>
          <a:ln>
            <a:noFill/>
          </a:ln>
        </p:spPr>
        <p:txBody>
          <a:bodyPr spcFirstLastPara="1" wrap="square" lIns="91425" tIns="91425" rIns="91425" bIns="91425" anchor="t" anchorCtr="0">
            <a:normAutofit fontScale="3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E6D"/>
              </a:buClr>
              <a:buSzPts val="3600"/>
              <a:buFont typeface="Open Sans"/>
              <a:buNone/>
              <a:defRPr sz="3600" b="1" i="0" u="none" strike="noStrike" cap="none">
                <a:solidFill>
                  <a:srgbClr val="002E6D"/>
                </a:solidFill>
                <a:latin typeface="Arial Unicode MS" panose="020B0604020202020204" pitchFamily="34" charset="-128"/>
                <a:ea typeface="Arial Unicode MS" panose="020B0604020202020204" pitchFamily="34" charset="-128"/>
                <a:cs typeface="Arial Unicode MS" panose="020B0604020202020204" pitchFamily="34" charset="-128"/>
                <a:sym typeface="Open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dirty="0"/>
              <a:t>Upcoming Free or Low-cost Events at NJSBDCWPUNJ.EVENTBRITE.COM</a:t>
            </a:r>
          </a:p>
        </p:txBody>
      </p:sp>
    </p:spTree>
    <p:extLst>
      <p:ext uri="{BB962C8B-B14F-4D97-AF65-F5344CB8AC3E}">
        <p14:creationId xmlns:p14="http://schemas.microsoft.com/office/powerpoint/2010/main" val="3159791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95A04-36B2-B4B3-85D0-20F04F41E190}"/>
              </a:ext>
            </a:extLst>
          </p:cNvPr>
          <p:cNvSpPr>
            <a:spLocks noGrp="1"/>
          </p:cNvSpPr>
          <p:nvPr>
            <p:ph type="title"/>
          </p:nvPr>
        </p:nvSpPr>
        <p:spPr/>
        <p:txBody>
          <a:bodyPr>
            <a:normAutofit fontScale="90000"/>
          </a:bodyPr>
          <a:lstStyle/>
          <a:p>
            <a:pPr algn="ctr"/>
            <a:r>
              <a:rPr lang="en-US" dirty="0"/>
              <a:t>THANK YOU!</a:t>
            </a:r>
          </a:p>
        </p:txBody>
      </p:sp>
      <p:pic>
        <p:nvPicPr>
          <p:cNvPr id="4" name="Picture 3">
            <a:extLst>
              <a:ext uri="{FF2B5EF4-FFF2-40B4-BE49-F238E27FC236}">
                <a16:creationId xmlns:a16="http://schemas.microsoft.com/office/drawing/2014/main" id="{27C6F8BC-56D1-E421-3C7A-AE7FB3C237C4}"/>
              </a:ext>
            </a:extLst>
          </p:cNvPr>
          <p:cNvPicPr>
            <a:picLocks noChangeAspect="1"/>
          </p:cNvPicPr>
          <p:nvPr/>
        </p:nvPicPr>
        <p:blipFill>
          <a:blip r:embed="rId2"/>
          <a:stretch>
            <a:fillRect/>
          </a:stretch>
        </p:blipFill>
        <p:spPr>
          <a:xfrm>
            <a:off x="528541" y="1767008"/>
            <a:ext cx="7165281" cy="2566667"/>
          </a:xfrm>
          <a:prstGeom prst="rect">
            <a:avLst/>
          </a:prstGeom>
        </p:spPr>
      </p:pic>
    </p:spTree>
    <p:extLst>
      <p:ext uri="{BB962C8B-B14F-4D97-AF65-F5344CB8AC3E}">
        <p14:creationId xmlns:p14="http://schemas.microsoft.com/office/powerpoint/2010/main" val="8584985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25522</TotalTime>
  <Words>460</Words>
  <Application>Microsoft Office PowerPoint</Application>
  <PresentationFormat>On-screen Show (16:9)</PresentationFormat>
  <Paragraphs>62</Paragraphs>
  <Slides>9</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Open Sans</vt:lpstr>
      <vt:lpstr>Arial</vt:lpstr>
      <vt:lpstr>Century Gothic</vt:lpstr>
      <vt:lpstr>Montserrat</vt:lpstr>
      <vt:lpstr>Myriad Pro Light</vt:lpstr>
      <vt:lpstr>Arial Unicode MS</vt:lpstr>
      <vt:lpstr>Simple Light</vt:lpstr>
      <vt:lpstr>NJ Small Business  Development Centers</vt:lpstr>
      <vt:lpstr>Melissa Rosario</vt:lpstr>
      <vt:lpstr>Who is the              ?</vt:lpstr>
      <vt:lpstr>Program/Services</vt:lpstr>
      <vt:lpstr>The Impact</vt:lpstr>
      <vt:lpstr>1. Expert Small Business Consulting – At NO Cost </vt:lpstr>
      <vt:lpstr>2. Comprehensive Training &amp;  Special Events</vt:lpstr>
      <vt:lpstr>How can you find us?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NJ Small Business  Development Centers</dc:title>
  <dc:creator>Rosario Jimenez, Melissa</dc:creator>
  <cp:lastModifiedBy>Rosario Jimenez, Melissa</cp:lastModifiedBy>
  <cp:revision>16</cp:revision>
  <cp:lastPrinted>2022-04-24T12:41:32Z</cp:lastPrinted>
  <dcterms:modified xsi:type="dcterms:W3CDTF">2024-10-30T13:35:47Z</dcterms:modified>
</cp:coreProperties>
</file>